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notesMasterIdLst>
    <p:notesMasterId r:id="rId38"/>
  </p:notesMasterIdLst>
  <p:sldIdLst>
    <p:sldId id="256" r:id="rId2"/>
    <p:sldId id="336" r:id="rId3"/>
    <p:sldId id="275" r:id="rId4"/>
    <p:sldId id="479" r:id="rId5"/>
    <p:sldId id="480" r:id="rId6"/>
    <p:sldId id="441" r:id="rId7"/>
    <p:sldId id="444" r:id="rId8"/>
    <p:sldId id="339" r:id="rId9"/>
    <p:sldId id="340" r:id="rId10"/>
    <p:sldId id="445" r:id="rId11"/>
    <p:sldId id="446" r:id="rId12"/>
    <p:sldId id="447" r:id="rId13"/>
    <p:sldId id="467" r:id="rId14"/>
    <p:sldId id="468" r:id="rId15"/>
    <p:sldId id="469" r:id="rId16"/>
    <p:sldId id="470" r:id="rId17"/>
    <p:sldId id="473" r:id="rId18"/>
    <p:sldId id="475" r:id="rId19"/>
    <p:sldId id="474" r:id="rId20"/>
    <p:sldId id="472" r:id="rId21"/>
    <p:sldId id="570" r:id="rId22"/>
    <p:sldId id="476" r:id="rId23"/>
    <p:sldId id="477" r:id="rId24"/>
    <p:sldId id="483" r:id="rId25"/>
    <p:sldId id="439" r:id="rId26"/>
    <p:sldId id="338" r:id="rId27"/>
    <p:sldId id="440" r:id="rId28"/>
    <p:sldId id="443" r:id="rId29"/>
    <p:sldId id="257" r:id="rId30"/>
    <p:sldId id="258" r:id="rId31"/>
    <p:sldId id="259" r:id="rId32"/>
    <p:sldId id="260" r:id="rId33"/>
    <p:sldId id="442" r:id="rId34"/>
    <p:sldId id="569" r:id="rId35"/>
    <p:sldId id="484" r:id="rId36"/>
    <p:sldId id="471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atrick C Mathias" initials="PCM" lastIdx="4" clrIdx="0">
    <p:extLst>
      <p:ext uri="{19B8F6BF-5375-455C-9EA6-DF929625EA0E}">
        <p15:presenceInfo xmlns:p15="http://schemas.microsoft.com/office/powerpoint/2012/main" userId="S::pcm10@uw.edu::1f09a1f0-1fe3-4224-a48c-12494ec224fd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097"/>
    <p:restoredTop sz="96338" autoAdjust="0"/>
  </p:normalViewPr>
  <p:slideViewPr>
    <p:cSldViewPr snapToGrid="0" snapToObjects="1">
      <p:cViewPr varScale="1">
        <p:scale>
          <a:sx n="126" d="100"/>
          <a:sy n="126" d="100"/>
        </p:scale>
        <p:origin x="87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commentAuthors" Target="commentAuthor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trick C Mathias" userId="1f09a1f0-1fe3-4224-a48c-12494ec224fd" providerId="ADAL" clId="{D30E9D88-268D-3F4E-9050-4985CC2D8FCC}"/>
    <pc:docChg chg="undo redo custSel addSld delSld modSld sldOrd modMainMaster">
      <pc:chgData name="Patrick C Mathias" userId="1f09a1f0-1fe3-4224-a48c-12494ec224fd" providerId="ADAL" clId="{D30E9D88-268D-3F4E-9050-4985CC2D8FCC}" dt="2019-04-30T07:04:55.896" v="5557" actId="2696"/>
      <pc:docMkLst>
        <pc:docMk/>
      </pc:docMkLst>
      <pc:sldChg chg="addSp delSp modSp">
        <pc:chgData name="Patrick C Mathias" userId="1f09a1f0-1fe3-4224-a48c-12494ec224fd" providerId="ADAL" clId="{D30E9D88-268D-3F4E-9050-4985CC2D8FCC}" dt="2019-04-30T02:53:22.862" v="2605" actId="27636"/>
        <pc:sldMkLst>
          <pc:docMk/>
          <pc:sldMk cId="2231196255" sldId="256"/>
        </pc:sldMkLst>
        <pc:spChg chg="del mod">
          <ac:chgData name="Patrick C Mathias" userId="1f09a1f0-1fe3-4224-a48c-12494ec224fd" providerId="ADAL" clId="{D30E9D88-268D-3F4E-9050-4985CC2D8FCC}" dt="2019-04-30T02:52:42.491" v="2574" actId="478"/>
          <ac:spMkLst>
            <pc:docMk/>
            <pc:sldMk cId="2231196255" sldId="256"/>
            <ac:spMk id="2" creationId="{590DE43A-0886-0144-A85F-A8A42056E796}"/>
          </ac:spMkLst>
        </pc:spChg>
        <pc:spChg chg="add del mod">
          <ac:chgData name="Patrick C Mathias" userId="1f09a1f0-1fe3-4224-a48c-12494ec224fd" providerId="ADAL" clId="{D30E9D88-268D-3F4E-9050-4985CC2D8FCC}" dt="2019-04-30T02:52:59.365" v="2579" actId="478"/>
          <ac:spMkLst>
            <pc:docMk/>
            <pc:sldMk cId="2231196255" sldId="256"/>
            <ac:spMk id="6" creationId="{1B5EB08A-94C1-484F-8272-39D82D4782ED}"/>
          </ac:spMkLst>
        </pc:spChg>
        <pc:spChg chg="add del mod">
          <ac:chgData name="Patrick C Mathias" userId="1f09a1f0-1fe3-4224-a48c-12494ec224fd" providerId="ADAL" clId="{D30E9D88-268D-3F4E-9050-4985CC2D8FCC}" dt="2019-04-30T02:52:55.013" v="2578"/>
          <ac:spMkLst>
            <pc:docMk/>
            <pc:sldMk cId="2231196255" sldId="256"/>
            <ac:spMk id="7" creationId="{D52B9E79-5EB9-CE40-BA5D-5EE77D985255}"/>
          </ac:spMkLst>
        </pc:spChg>
        <pc:spChg chg="add del">
          <ac:chgData name="Patrick C Mathias" userId="1f09a1f0-1fe3-4224-a48c-12494ec224fd" providerId="ADAL" clId="{D30E9D88-268D-3F4E-9050-4985CC2D8FCC}" dt="2019-04-30T02:52:55.013" v="2578"/>
          <ac:spMkLst>
            <pc:docMk/>
            <pc:sldMk cId="2231196255" sldId="256"/>
            <ac:spMk id="8" creationId="{56D254C6-5986-574B-AECE-F385D1EB6600}"/>
          </ac:spMkLst>
        </pc:spChg>
        <pc:spChg chg="add">
          <ac:chgData name="Patrick C Mathias" userId="1f09a1f0-1fe3-4224-a48c-12494ec224fd" providerId="ADAL" clId="{D30E9D88-268D-3F4E-9050-4985CC2D8FCC}" dt="2019-04-30T02:53:02.392" v="2580"/>
          <ac:spMkLst>
            <pc:docMk/>
            <pc:sldMk cId="2231196255" sldId="256"/>
            <ac:spMk id="9" creationId="{FAF9869F-005C-7747-9353-1738ECD42A7A}"/>
          </ac:spMkLst>
        </pc:spChg>
        <pc:spChg chg="add mod">
          <ac:chgData name="Patrick C Mathias" userId="1f09a1f0-1fe3-4224-a48c-12494ec224fd" providerId="ADAL" clId="{D30E9D88-268D-3F4E-9050-4985CC2D8FCC}" dt="2019-04-30T02:53:22.862" v="2605" actId="27636"/>
          <ac:spMkLst>
            <pc:docMk/>
            <pc:sldMk cId="2231196255" sldId="256"/>
            <ac:spMk id="10" creationId="{A3059690-FFA6-8B44-A3BE-5E5CDF87329E}"/>
          </ac:spMkLst>
        </pc:spChg>
        <pc:picChg chg="del mod">
          <ac:chgData name="Patrick C Mathias" userId="1f09a1f0-1fe3-4224-a48c-12494ec224fd" providerId="ADAL" clId="{D30E9D88-268D-3F4E-9050-4985CC2D8FCC}" dt="2019-04-30T02:49:36.737" v="2572" actId="478"/>
          <ac:picMkLst>
            <pc:docMk/>
            <pc:sldMk cId="2231196255" sldId="256"/>
            <ac:picMk id="4" creationId="{8ECEC21D-1116-374C-8C92-BCC9D7BC17A5}"/>
          </ac:picMkLst>
        </pc:picChg>
        <pc:picChg chg="del mod">
          <ac:chgData name="Patrick C Mathias" userId="1f09a1f0-1fe3-4224-a48c-12494ec224fd" providerId="ADAL" clId="{D30E9D88-268D-3F4E-9050-4985CC2D8FCC}" dt="2019-04-30T02:49:37.841" v="2573" actId="478"/>
          <ac:picMkLst>
            <pc:docMk/>
            <pc:sldMk cId="2231196255" sldId="256"/>
            <ac:picMk id="5" creationId="{5898D0D6-B3A7-D745-A14D-B8A2F91E879A}"/>
          </ac:picMkLst>
        </pc:picChg>
      </pc:sldChg>
      <pc:sldChg chg="modSp modAnim">
        <pc:chgData name="Patrick C Mathias" userId="1f09a1f0-1fe3-4224-a48c-12494ec224fd" providerId="ADAL" clId="{D30E9D88-268D-3F4E-9050-4985CC2D8FCC}" dt="2019-04-30T06:58:37.906" v="5254" actId="27636"/>
        <pc:sldMkLst>
          <pc:docMk/>
          <pc:sldMk cId="1181653320" sldId="257"/>
        </pc:sldMkLst>
        <pc:spChg chg="mod">
          <ac:chgData name="Patrick C Mathias" userId="1f09a1f0-1fe3-4224-a48c-12494ec224fd" providerId="ADAL" clId="{D30E9D88-268D-3F4E-9050-4985CC2D8FCC}" dt="2019-04-30T06:58:37.906" v="5254" actId="27636"/>
          <ac:spMkLst>
            <pc:docMk/>
            <pc:sldMk cId="1181653320" sldId="257"/>
            <ac:spMk id="3" creationId="{B88CD3F4-5415-0C45-8886-3BC187975D39}"/>
          </ac:spMkLst>
        </pc:spChg>
      </pc:sldChg>
      <pc:sldChg chg="modSp del">
        <pc:chgData name="Patrick C Mathias" userId="1f09a1f0-1fe3-4224-a48c-12494ec224fd" providerId="ADAL" clId="{D30E9D88-268D-3F4E-9050-4985CC2D8FCC}" dt="2019-04-30T03:03:55.890" v="2696" actId="2696"/>
        <pc:sldMkLst>
          <pc:docMk/>
          <pc:sldMk cId="3818068814" sldId="258"/>
        </pc:sldMkLst>
        <pc:spChg chg="mod">
          <ac:chgData name="Patrick C Mathias" userId="1f09a1f0-1fe3-4224-a48c-12494ec224fd" providerId="ADAL" clId="{D30E9D88-268D-3F4E-9050-4985CC2D8FCC}" dt="2019-04-30T02:47:06.595" v="2559"/>
          <ac:spMkLst>
            <pc:docMk/>
            <pc:sldMk cId="3818068814" sldId="258"/>
            <ac:spMk id="2" creationId="{655B4A12-B14A-DB49-B12A-6D9C25EC1078}"/>
          </ac:spMkLst>
        </pc:spChg>
        <pc:spChg chg="mod">
          <ac:chgData name="Patrick C Mathias" userId="1f09a1f0-1fe3-4224-a48c-12494ec224fd" providerId="ADAL" clId="{D30E9D88-268D-3F4E-9050-4985CC2D8FCC}" dt="2019-04-29T16:33:01.021" v="2335" actId="20577"/>
          <ac:spMkLst>
            <pc:docMk/>
            <pc:sldMk cId="3818068814" sldId="258"/>
            <ac:spMk id="3" creationId="{B42837A9-D997-C64F-97EE-7C9C2FB9C061}"/>
          </ac:spMkLst>
        </pc:spChg>
      </pc:sldChg>
      <pc:sldChg chg="addSp modSp setBg addCm delCm modCm">
        <pc:chgData name="Patrick C Mathias" userId="1f09a1f0-1fe3-4224-a48c-12494ec224fd" providerId="ADAL" clId="{D30E9D88-268D-3F4E-9050-4985CC2D8FCC}" dt="2019-04-30T06:58:33.727" v="5252" actId="27636"/>
        <pc:sldMkLst>
          <pc:docMk/>
          <pc:sldMk cId="3562970705" sldId="259"/>
        </pc:sldMkLst>
        <pc:spChg chg="mod">
          <ac:chgData name="Patrick C Mathias" userId="1f09a1f0-1fe3-4224-a48c-12494ec224fd" providerId="ADAL" clId="{D30E9D88-268D-3F4E-9050-4985CC2D8FCC}" dt="2019-04-30T00:15:02.659" v="2518" actId="20577"/>
          <ac:spMkLst>
            <pc:docMk/>
            <pc:sldMk cId="3562970705" sldId="259"/>
            <ac:spMk id="2" creationId="{5F5042F2-E63C-9E49-84B9-B18A25DB7022}"/>
          </ac:spMkLst>
        </pc:spChg>
        <pc:spChg chg="mod">
          <ac:chgData name="Patrick C Mathias" userId="1f09a1f0-1fe3-4224-a48c-12494ec224fd" providerId="ADAL" clId="{D30E9D88-268D-3F4E-9050-4985CC2D8FCC}" dt="2019-04-30T06:58:33.727" v="5252" actId="27636"/>
          <ac:spMkLst>
            <pc:docMk/>
            <pc:sldMk cId="3562970705" sldId="259"/>
            <ac:spMk id="3" creationId="{3DF905CE-4368-3242-9C8D-C3CFBDD31A88}"/>
          </ac:spMkLst>
        </pc:spChg>
        <pc:spChg chg="add mod">
          <ac:chgData name="Patrick C Mathias" userId="1f09a1f0-1fe3-4224-a48c-12494ec224fd" providerId="ADAL" clId="{D30E9D88-268D-3F4E-9050-4985CC2D8FCC}" dt="2019-04-30T03:08:42.701" v="2841" actId="1582"/>
          <ac:spMkLst>
            <pc:docMk/>
            <pc:sldMk cId="3562970705" sldId="259"/>
            <ac:spMk id="9" creationId="{465368A9-7587-AD40-A168-83EC34496C1C}"/>
          </ac:spMkLst>
        </pc:spChg>
        <pc:picChg chg="mod">
          <ac:chgData name="Patrick C Mathias" userId="1f09a1f0-1fe3-4224-a48c-12494ec224fd" providerId="ADAL" clId="{D30E9D88-268D-3F4E-9050-4985CC2D8FCC}" dt="2019-04-30T03:04:19.486" v="2700" actId="1076"/>
          <ac:picMkLst>
            <pc:docMk/>
            <pc:sldMk cId="3562970705" sldId="259"/>
            <ac:picMk id="4" creationId="{94BD8E96-6E9E-9B4F-99D0-62AAC9E551EC}"/>
          </ac:picMkLst>
        </pc:picChg>
        <pc:picChg chg="mod">
          <ac:chgData name="Patrick C Mathias" userId="1f09a1f0-1fe3-4224-a48c-12494ec224fd" providerId="ADAL" clId="{D30E9D88-268D-3F4E-9050-4985CC2D8FCC}" dt="2019-04-30T03:04:29.141" v="2703" actId="1076"/>
          <ac:picMkLst>
            <pc:docMk/>
            <pc:sldMk cId="3562970705" sldId="259"/>
            <ac:picMk id="5" creationId="{9C68312A-2076-F245-BA4A-B8FF92E1D621}"/>
          </ac:picMkLst>
        </pc:picChg>
        <pc:cxnChg chg="mod">
          <ac:chgData name="Patrick C Mathias" userId="1f09a1f0-1fe3-4224-a48c-12494ec224fd" providerId="ADAL" clId="{D30E9D88-268D-3F4E-9050-4985CC2D8FCC}" dt="2019-04-30T03:08:23.849" v="2838" actId="1076"/>
          <ac:cxnSpMkLst>
            <pc:docMk/>
            <pc:sldMk cId="3562970705" sldId="259"/>
            <ac:cxnSpMk id="7" creationId="{02DA0639-F00A-CE4E-8234-3CDB7A489822}"/>
          </ac:cxnSpMkLst>
        </pc:cxnChg>
      </pc:sldChg>
      <pc:sldChg chg="addSp delSp modSp delAnim modAnim">
        <pc:chgData name="Patrick C Mathias" userId="1f09a1f0-1fe3-4224-a48c-12494ec224fd" providerId="ADAL" clId="{D30E9D88-268D-3F4E-9050-4985CC2D8FCC}" dt="2019-04-30T05:44:45.694" v="4560" actId="1076"/>
        <pc:sldMkLst>
          <pc:docMk/>
          <pc:sldMk cId="3386759340" sldId="260"/>
        </pc:sldMkLst>
        <pc:spChg chg="del mod">
          <ac:chgData name="Patrick C Mathias" userId="1f09a1f0-1fe3-4224-a48c-12494ec224fd" providerId="ADAL" clId="{D30E9D88-268D-3F4E-9050-4985CC2D8FCC}" dt="2019-04-29T18:30:29.904" v="2506" actId="478"/>
          <ac:spMkLst>
            <pc:docMk/>
            <pc:sldMk cId="3386759340" sldId="260"/>
            <ac:spMk id="3" creationId="{6C9242D7-7904-604F-BDC8-86CEB5DDAB6B}"/>
          </ac:spMkLst>
        </pc:spChg>
        <pc:spChg chg="add del">
          <ac:chgData name="Patrick C Mathias" userId="1f09a1f0-1fe3-4224-a48c-12494ec224fd" providerId="ADAL" clId="{D30E9D88-268D-3F4E-9050-4985CC2D8FCC}" dt="2019-04-29T16:39:14.551" v="2337"/>
          <ac:spMkLst>
            <pc:docMk/>
            <pc:sldMk cId="3386759340" sldId="260"/>
            <ac:spMk id="5" creationId="{BB0D97E9-73A8-F645-93AA-BD4EF18963C9}"/>
          </ac:spMkLst>
        </pc:spChg>
        <pc:spChg chg="mod">
          <ac:chgData name="Patrick C Mathias" userId="1f09a1f0-1fe3-4224-a48c-12494ec224fd" providerId="ADAL" clId="{D30E9D88-268D-3F4E-9050-4985CC2D8FCC}" dt="2019-04-29T16:40:18.094" v="2340" actId="207"/>
          <ac:spMkLst>
            <pc:docMk/>
            <pc:sldMk cId="3386759340" sldId="260"/>
            <ac:spMk id="8" creationId="{010714D6-D640-C444-91DF-048AA0D49D2D}"/>
          </ac:spMkLst>
        </pc:spChg>
        <pc:spChg chg="add mod">
          <ac:chgData name="Patrick C Mathias" userId="1f09a1f0-1fe3-4224-a48c-12494ec224fd" providerId="ADAL" clId="{D30E9D88-268D-3F4E-9050-4985CC2D8FCC}" dt="2019-04-30T04:39:36.939" v="3155" actId="207"/>
          <ac:spMkLst>
            <pc:docMk/>
            <pc:sldMk cId="3386759340" sldId="260"/>
            <ac:spMk id="9" creationId="{4A717DD7-325E-8747-9BA7-2DC217F89182}"/>
          </ac:spMkLst>
        </pc:spChg>
        <pc:spChg chg="add mod">
          <ac:chgData name="Patrick C Mathias" userId="1f09a1f0-1fe3-4224-a48c-12494ec224fd" providerId="ADAL" clId="{D30E9D88-268D-3F4E-9050-4985CC2D8FCC}" dt="2019-04-29T17:36:24.155" v="2400" actId="571"/>
          <ac:spMkLst>
            <pc:docMk/>
            <pc:sldMk cId="3386759340" sldId="260"/>
            <ac:spMk id="10" creationId="{311D093C-9B46-774D-8D4C-0FF1D8FBE00D}"/>
          </ac:spMkLst>
        </pc:spChg>
        <pc:spChg chg="add mod">
          <ac:chgData name="Patrick C Mathias" userId="1f09a1f0-1fe3-4224-a48c-12494ec224fd" providerId="ADAL" clId="{D30E9D88-268D-3F4E-9050-4985CC2D8FCC}" dt="2019-04-30T04:39:36.939" v="3155" actId="207"/>
          <ac:spMkLst>
            <pc:docMk/>
            <pc:sldMk cId="3386759340" sldId="260"/>
            <ac:spMk id="11" creationId="{9745A907-9F0A-7F4F-BE70-33ACE2C7E8E5}"/>
          </ac:spMkLst>
        </pc:spChg>
        <pc:spChg chg="add del mod">
          <ac:chgData name="Patrick C Mathias" userId="1f09a1f0-1fe3-4224-a48c-12494ec224fd" providerId="ADAL" clId="{D30E9D88-268D-3F4E-9050-4985CC2D8FCC}" dt="2019-04-29T17:40:58.066" v="2442" actId="478"/>
          <ac:spMkLst>
            <pc:docMk/>
            <pc:sldMk cId="3386759340" sldId="260"/>
            <ac:spMk id="15" creationId="{60E77604-5730-5140-A47C-1D021535B808}"/>
          </ac:spMkLst>
        </pc:spChg>
        <pc:spChg chg="add del mod">
          <ac:chgData name="Patrick C Mathias" userId="1f09a1f0-1fe3-4224-a48c-12494ec224fd" providerId="ADAL" clId="{D30E9D88-268D-3F4E-9050-4985CC2D8FCC}" dt="2019-04-29T18:29:38.686" v="2498" actId="478"/>
          <ac:spMkLst>
            <pc:docMk/>
            <pc:sldMk cId="3386759340" sldId="260"/>
            <ac:spMk id="16" creationId="{7512D2B1-F7D2-B348-964D-E9EC1679BEDF}"/>
          </ac:spMkLst>
        </pc:spChg>
        <pc:spChg chg="add mod">
          <ac:chgData name="Patrick C Mathias" userId="1f09a1f0-1fe3-4224-a48c-12494ec224fd" providerId="ADAL" clId="{D30E9D88-268D-3F4E-9050-4985CC2D8FCC}" dt="2019-04-30T04:39:36.939" v="3155" actId="207"/>
          <ac:spMkLst>
            <pc:docMk/>
            <pc:sldMk cId="3386759340" sldId="260"/>
            <ac:spMk id="17" creationId="{72C93FAA-39A0-A141-83B7-46C687ADA8B9}"/>
          </ac:spMkLst>
        </pc:spChg>
        <pc:spChg chg="add del mod">
          <ac:chgData name="Patrick C Mathias" userId="1f09a1f0-1fe3-4224-a48c-12494ec224fd" providerId="ADAL" clId="{D30E9D88-268D-3F4E-9050-4985CC2D8FCC}" dt="2019-04-29T17:43:02.453" v="2489" actId="478"/>
          <ac:spMkLst>
            <pc:docMk/>
            <pc:sldMk cId="3386759340" sldId="260"/>
            <ac:spMk id="18" creationId="{E633C4BE-15D2-E044-AD70-79843C7F7F30}"/>
          </ac:spMkLst>
        </pc:spChg>
        <pc:spChg chg="add mod">
          <ac:chgData name="Patrick C Mathias" userId="1f09a1f0-1fe3-4224-a48c-12494ec224fd" providerId="ADAL" clId="{D30E9D88-268D-3F4E-9050-4985CC2D8FCC}" dt="2019-04-30T04:39:36.939" v="3155" actId="207"/>
          <ac:spMkLst>
            <pc:docMk/>
            <pc:sldMk cId="3386759340" sldId="260"/>
            <ac:spMk id="19" creationId="{07E3C8C8-E3A2-C54F-9A8E-11AD149FAF80}"/>
          </ac:spMkLst>
        </pc:spChg>
        <pc:spChg chg="add mod">
          <ac:chgData name="Patrick C Mathias" userId="1f09a1f0-1fe3-4224-a48c-12494ec224fd" providerId="ADAL" clId="{D30E9D88-268D-3F4E-9050-4985CC2D8FCC}" dt="2019-04-30T04:39:36.939" v="3155" actId="207"/>
          <ac:spMkLst>
            <pc:docMk/>
            <pc:sldMk cId="3386759340" sldId="260"/>
            <ac:spMk id="20" creationId="{ADE712A8-EB58-534D-B26F-64DD89E1FF46}"/>
          </ac:spMkLst>
        </pc:spChg>
        <pc:spChg chg="add del mod">
          <ac:chgData name="Patrick C Mathias" userId="1f09a1f0-1fe3-4224-a48c-12494ec224fd" providerId="ADAL" clId="{D30E9D88-268D-3F4E-9050-4985CC2D8FCC}" dt="2019-04-29T18:29:35.273" v="2497" actId="478"/>
          <ac:spMkLst>
            <pc:docMk/>
            <pc:sldMk cId="3386759340" sldId="260"/>
            <ac:spMk id="21" creationId="{5D2DA74A-8F21-8E4D-9F18-88E2A6A6BB8F}"/>
          </ac:spMkLst>
        </pc:spChg>
        <pc:spChg chg="add mod">
          <ac:chgData name="Patrick C Mathias" userId="1f09a1f0-1fe3-4224-a48c-12494ec224fd" providerId="ADAL" clId="{D30E9D88-268D-3F4E-9050-4985CC2D8FCC}" dt="2019-04-30T04:39:36.939" v="3155" actId="207"/>
          <ac:spMkLst>
            <pc:docMk/>
            <pc:sldMk cId="3386759340" sldId="260"/>
            <ac:spMk id="22" creationId="{7B011BEB-00C1-3544-8B58-2547290F0DB6}"/>
          </ac:spMkLst>
        </pc:spChg>
        <pc:spChg chg="add del mod">
          <ac:chgData name="Patrick C Mathias" userId="1f09a1f0-1fe3-4224-a48c-12494ec224fd" providerId="ADAL" clId="{D30E9D88-268D-3F4E-9050-4985CC2D8FCC}" dt="2019-04-29T18:30:43.488" v="2507" actId="478"/>
          <ac:spMkLst>
            <pc:docMk/>
            <pc:sldMk cId="3386759340" sldId="260"/>
            <ac:spMk id="24" creationId="{CD1C9E86-2ACE-C94E-A7F9-E8537D12EAF2}"/>
          </ac:spMkLst>
        </pc:spChg>
        <pc:grpChg chg="add del mod">
          <ac:chgData name="Patrick C Mathias" userId="1f09a1f0-1fe3-4224-a48c-12494ec224fd" providerId="ADAL" clId="{D30E9D88-268D-3F4E-9050-4985CC2D8FCC}" dt="2019-04-29T16:40:26.595" v="2341" actId="478"/>
          <ac:grpSpMkLst>
            <pc:docMk/>
            <pc:sldMk cId="3386759340" sldId="260"/>
            <ac:grpSpMk id="6" creationId="{B2DA9E78-97A3-CB47-AFC9-8346187663B1}"/>
          </ac:grpSpMkLst>
        </pc:grpChg>
        <pc:grpChg chg="add del">
          <ac:chgData name="Patrick C Mathias" userId="1f09a1f0-1fe3-4224-a48c-12494ec224fd" providerId="ADAL" clId="{D30E9D88-268D-3F4E-9050-4985CC2D8FCC}" dt="2019-04-29T17:38:00.767" v="2413"/>
          <ac:grpSpMkLst>
            <pc:docMk/>
            <pc:sldMk cId="3386759340" sldId="260"/>
            <ac:grpSpMk id="12" creationId="{B9B80B54-97C3-EB41-9F4B-B89BD527B387}"/>
          </ac:grpSpMkLst>
        </pc:grpChg>
        <pc:picChg chg="add del mod">
          <ac:chgData name="Patrick C Mathias" userId="1f09a1f0-1fe3-4224-a48c-12494ec224fd" providerId="ADAL" clId="{D30E9D88-268D-3F4E-9050-4985CC2D8FCC}" dt="2019-04-30T03:09:13.984" v="2842" actId="1076"/>
          <ac:picMkLst>
            <pc:docMk/>
            <pc:sldMk cId="3386759340" sldId="260"/>
            <ac:picMk id="4" creationId="{9329D746-F066-6E49-A048-6FB62C54B569}"/>
          </ac:picMkLst>
        </pc:picChg>
        <pc:picChg chg="add mod">
          <ac:chgData name="Patrick C Mathias" userId="1f09a1f0-1fe3-4224-a48c-12494ec224fd" providerId="ADAL" clId="{D30E9D88-268D-3F4E-9050-4985CC2D8FCC}" dt="2019-04-30T05:44:45.694" v="4560" actId="1076"/>
          <ac:picMkLst>
            <pc:docMk/>
            <pc:sldMk cId="3386759340" sldId="260"/>
            <ac:picMk id="25" creationId="{9299876C-3A04-7E4B-B96B-442CC6909056}"/>
          </ac:picMkLst>
        </pc:picChg>
      </pc:sldChg>
      <pc:sldChg chg="addSp delSp modSp modAnim">
        <pc:chgData name="Patrick C Mathias" userId="1f09a1f0-1fe3-4224-a48c-12494ec224fd" providerId="ADAL" clId="{D30E9D88-268D-3F4E-9050-4985CC2D8FCC}" dt="2019-04-30T05:44:53.771" v="4561"/>
        <pc:sldMkLst>
          <pc:docMk/>
          <pc:sldMk cId="3135818697" sldId="261"/>
        </pc:sldMkLst>
        <pc:spChg chg="del mod">
          <ac:chgData name="Patrick C Mathias" userId="1f09a1f0-1fe3-4224-a48c-12494ec224fd" providerId="ADAL" clId="{D30E9D88-268D-3F4E-9050-4985CC2D8FCC}" dt="2019-04-30T03:10:53.719" v="2853" actId="478"/>
          <ac:spMkLst>
            <pc:docMk/>
            <pc:sldMk cId="3135818697" sldId="261"/>
            <ac:spMk id="3" creationId="{6ADA91DB-A963-474A-AB2E-6F4C2A029828}"/>
          </ac:spMkLst>
        </pc:spChg>
        <pc:spChg chg="add del mod">
          <ac:chgData name="Patrick C Mathias" userId="1f09a1f0-1fe3-4224-a48c-12494ec224fd" providerId="ADAL" clId="{D30E9D88-268D-3F4E-9050-4985CC2D8FCC}" dt="2019-04-30T03:11:08.893" v="2855" actId="478"/>
          <ac:spMkLst>
            <pc:docMk/>
            <pc:sldMk cId="3135818697" sldId="261"/>
            <ac:spMk id="5" creationId="{2AFF6C51-E47E-C746-9166-CCD5ACCFB571}"/>
          </ac:spMkLst>
        </pc:spChg>
        <pc:spChg chg="mod">
          <ac:chgData name="Patrick C Mathias" userId="1f09a1f0-1fe3-4224-a48c-12494ec224fd" providerId="ADAL" clId="{D30E9D88-268D-3F4E-9050-4985CC2D8FCC}" dt="2019-04-30T03:11:58.107" v="2879" actId="1076"/>
          <ac:spMkLst>
            <pc:docMk/>
            <pc:sldMk cId="3135818697" sldId="261"/>
            <ac:spMk id="7" creationId="{D955F16E-5E1D-8544-990D-0FCB9A41F414}"/>
          </ac:spMkLst>
        </pc:spChg>
        <pc:spChg chg="add mod">
          <ac:chgData name="Patrick C Mathias" userId="1f09a1f0-1fe3-4224-a48c-12494ec224fd" providerId="ADAL" clId="{D30E9D88-268D-3F4E-9050-4985CC2D8FCC}" dt="2019-04-30T04:39:28.216" v="3154" actId="207"/>
          <ac:spMkLst>
            <pc:docMk/>
            <pc:sldMk cId="3135818697" sldId="261"/>
            <ac:spMk id="8" creationId="{BECE04AD-11F3-6E41-BCB2-A4A3011CC0E1}"/>
          </ac:spMkLst>
        </pc:spChg>
        <pc:spChg chg="add mod">
          <ac:chgData name="Patrick C Mathias" userId="1f09a1f0-1fe3-4224-a48c-12494ec224fd" providerId="ADAL" clId="{D30E9D88-268D-3F4E-9050-4985CC2D8FCC}" dt="2019-04-30T04:39:28.216" v="3154" actId="207"/>
          <ac:spMkLst>
            <pc:docMk/>
            <pc:sldMk cId="3135818697" sldId="261"/>
            <ac:spMk id="9" creationId="{37B002ED-1CA1-D348-A7B1-36973B30C3D5}"/>
          </ac:spMkLst>
        </pc:spChg>
        <pc:spChg chg="add mod">
          <ac:chgData name="Patrick C Mathias" userId="1f09a1f0-1fe3-4224-a48c-12494ec224fd" providerId="ADAL" clId="{D30E9D88-268D-3F4E-9050-4985CC2D8FCC}" dt="2019-04-30T04:39:28.216" v="3154" actId="207"/>
          <ac:spMkLst>
            <pc:docMk/>
            <pc:sldMk cId="3135818697" sldId="261"/>
            <ac:spMk id="10" creationId="{4C713760-A6F2-484F-9E13-FF0093ED57E2}"/>
          </ac:spMkLst>
        </pc:spChg>
        <pc:spChg chg="add mod">
          <ac:chgData name="Patrick C Mathias" userId="1f09a1f0-1fe3-4224-a48c-12494ec224fd" providerId="ADAL" clId="{D30E9D88-268D-3F4E-9050-4985CC2D8FCC}" dt="2019-04-30T04:39:28.216" v="3154" actId="207"/>
          <ac:spMkLst>
            <pc:docMk/>
            <pc:sldMk cId="3135818697" sldId="261"/>
            <ac:spMk id="11" creationId="{448914F6-45C8-6C46-9D45-C70D43C9429E}"/>
          </ac:spMkLst>
        </pc:spChg>
        <pc:picChg chg="mod">
          <ac:chgData name="Patrick C Mathias" userId="1f09a1f0-1fe3-4224-a48c-12494ec224fd" providerId="ADAL" clId="{D30E9D88-268D-3F4E-9050-4985CC2D8FCC}" dt="2019-04-30T03:11:35.421" v="2858" actId="1076"/>
          <ac:picMkLst>
            <pc:docMk/>
            <pc:sldMk cId="3135818697" sldId="261"/>
            <ac:picMk id="6" creationId="{E7ED6C30-249E-B24E-996C-019BEB6A23DA}"/>
          </ac:picMkLst>
        </pc:picChg>
        <pc:picChg chg="add">
          <ac:chgData name="Patrick C Mathias" userId="1f09a1f0-1fe3-4224-a48c-12494ec224fd" providerId="ADAL" clId="{D30E9D88-268D-3F4E-9050-4985CC2D8FCC}" dt="2019-04-30T05:44:53.771" v="4561"/>
          <ac:picMkLst>
            <pc:docMk/>
            <pc:sldMk cId="3135818697" sldId="261"/>
            <ac:picMk id="12" creationId="{80F92E5D-CD74-7145-A020-9FFFAED0E513}"/>
          </ac:picMkLst>
        </pc:picChg>
      </pc:sldChg>
      <pc:sldChg chg="addSp delSp modSp delAnim modAnim">
        <pc:chgData name="Patrick C Mathias" userId="1f09a1f0-1fe3-4224-a48c-12494ec224fd" providerId="ADAL" clId="{D30E9D88-268D-3F4E-9050-4985CC2D8FCC}" dt="2019-04-30T05:44:56.047" v="4562"/>
        <pc:sldMkLst>
          <pc:docMk/>
          <pc:sldMk cId="3825338202" sldId="262"/>
        </pc:sldMkLst>
        <pc:spChg chg="mod">
          <ac:chgData name="Patrick C Mathias" userId="1f09a1f0-1fe3-4224-a48c-12494ec224fd" providerId="ADAL" clId="{D30E9D88-268D-3F4E-9050-4985CC2D8FCC}" dt="2019-04-30T03:13:36.799" v="2881" actId="20577"/>
          <ac:spMkLst>
            <pc:docMk/>
            <pc:sldMk cId="3825338202" sldId="262"/>
            <ac:spMk id="2" creationId="{449E85D2-8B1F-1B42-84C5-2371EC064410}"/>
          </ac:spMkLst>
        </pc:spChg>
        <pc:spChg chg="del">
          <ac:chgData name="Patrick C Mathias" userId="1f09a1f0-1fe3-4224-a48c-12494ec224fd" providerId="ADAL" clId="{D30E9D88-268D-3F4E-9050-4985CC2D8FCC}" dt="2019-04-30T03:17:20.381" v="2968" actId="478"/>
          <ac:spMkLst>
            <pc:docMk/>
            <pc:sldMk cId="3825338202" sldId="262"/>
            <ac:spMk id="7" creationId="{92DEEAEA-EB5B-FD4E-9C41-F0F3655D41F0}"/>
          </ac:spMkLst>
        </pc:spChg>
        <pc:spChg chg="del">
          <ac:chgData name="Patrick C Mathias" userId="1f09a1f0-1fe3-4224-a48c-12494ec224fd" providerId="ADAL" clId="{D30E9D88-268D-3F4E-9050-4985CC2D8FCC}" dt="2019-04-30T03:17:20.381" v="2968" actId="478"/>
          <ac:spMkLst>
            <pc:docMk/>
            <pc:sldMk cId="3825338202" sldId="262"/>
            <ac:spMk id="10" creationId="{15A32841-D568-DD40-9EE8-566A3EF0E5A3}"/>
          </ac:spMkLst>
        </pc:spChg>
        <pc:spChg chg="del">
          <ac:chgData name="Patrick C Mathias" userId="1f09a1f0-1fe3-4224-a48c-12494ec224fd" providerId="ADAL" clId="{D30E9D88-268D-3F4E-9050-4985CC2D8FCC}" dt="2019-04-30T03:18:05.591" v="2975" actId="478"/>
          <ac:spMkLst>
            <pc:docMk/>
            <pc:sldMk cId="3825338202" sldId="262"/>
            <ac:spMk id="14" creationId="{CB4A5195-97AA-464F-824E-0EA08FCA4414}"/>
          </ac:spMkLst>
        </pc:spChg>
        <pc:spChg chg="del mod">
          <ac:chgData name="Patrick C Mathias" userId="1f09a1f0-1fe3-4224-a48c-12494ec224fd" providerId="ADAL" clId="{D30E9D88-268D-3F4E-9050-4985CC2D8FCC}" dt="2019-04-30T04:32:43.565" v="3028" actId="478"/>
          <ac:spMkLst>
            <pc:docMk/>
            <pc:sldMk cId="3825338202" sldId="262"/>
            <ac:spMk id="18" creationId="{F72AA4B0-5376-DB4E-8028-02F3FA9F2319}"/>
          </ac:spMkLst>
        </pc:spChg>
        <pc:spChg chg="add mod">
          <ac:chgData name="Patrick C Mathias" userId="1f09a1f0-1fe3-4224-a48c-12494ec224fd" providerId="ADAL" clId="{D30E9D88-268D-3F4E-9050-4985CC2D8FCC}" dt="2019-04-30T04:39:14.460" v="3152" actId="207"/>
          <ac:spMkLst>
            <pc:docMk/>
            <pc:sldMk cId="3825338202" sldId="262"/>
            <ac:spMk id="19" creationId="{6A00FE6B-EEA3-6C4E-8DA3-769C5D43637A}"/>
          </ac:spMkLst>
        </pc:spChg>
        <pc:spChg chg="del">
          <ac:chgData name="Patrick C Mathias" userId="1f09a1f0-1fe3-4224-a48c-12494ec224fd" providerId="ADAL" clId="{D30E9D88-268D-3F4E-9050-4985CC2D8FCC}" dt="2019-04-19T03:08:05.679" v="4" actId="478"/>
          <ac:spMkLst>
            <pc:docMk/>
            <pc:sldMk cId="3825338202" sldId="262"/>
            <ac:spMk id="19" creationId="{88063183-DBF2-4C43-8B9F-8DD660330C55}"/>
          </ac:spMkLst>
        </pc:spChg>
        <pc:spChg chg="add mod">
          <ac:chgData name="Patrick C Mathias" userId="1f09a1f0-1fe3-4224-a48c-12494ec224fd" providerId="ADAL" clId="{D30E9D88-268D-3F4E-9050-4985CC2D8FCC}" dt="2019-04-30T04:39:14.460" v="3152" actId="207"/>
          <ac:spMkLst>
            <pc:docMk/>
            <pc:sldMk cId="3825338202" sldId="262"/>
            <ac:spMk id="20" creationId="{11809E0D-2F9B-0746-A665-84066D8969A6}"/>
          </ac:spMkLst>
        </pc:spChg>
        <pc:spChg chg="add mod">
          <ac:chgData name="Patrick C Mathias" userId="1f09a1f0-1fe3-4224-a48c-12494ec224fd" providerId="ADAL" clId="{D30E9D88-268D-3F4E-9050-4985CC2D8FCC}" dt="2019-04-30T04:39:14.460" v="3152" actId="207"/>
          <ac:spMkLst>
            <pc:docMk/>
            <pc:sldMk cId="3825338202" sldId="262"/>
            <ac:spMk id="21" creationId="{C39948F5-1A6B-CA4F-9939-607AA5EB105F}"/>
          </ac:spMkLst>
        </pc:spChg>
        <pc:spChg chg="add mod">
          <ac:chgData name="Patrick C Mathias" userId="1f09a1f0-1fe3-4224-a48c-12494ec224fd" providerId="ADAL" clId="{D30E9D88-268D-3F4E-9050-4985CC2D8FCC}" dt="2019-04-30T04:39:14.460" v="3152" actId="207"/>
          <ac:spMkLst>
            <pc:docMk/>
            <pc:sldMk cId="3825338202" sldId="262"/>
            <ac:spMk id="22" creationId="{26260B7F-4EE0-3A40-8DC4-CF68798BEBEF}"/>
          </ac:spMkLst>
        </pc:spChg>
        <pc:spChg chg="add mod">
          <ac:chgData name="Patrick C Mathias" userId="1f09a1f0-1fe3-4224-a48c-12494ec224fd" providerId="ADAL" clId="{D30E9D88-268D-3F4E-9050-4985CC2D8FCC}" dt="2019-04-30T04:39:14.460" v="3152" actId="207"/>
          <ac:spMkLst>
            <pc:docMk/>
            <pc:sldMk cId="3825338202" sldId="262"/>
            <ac:spMk id="23" creationId="{61DB850C-DCAC-AE48-B9A3-B6CFC781DFBF}"/>
          </ac:spMkLst>
        </pc:spChg>
        <pc:spChg chg="add mod">
          <ac:chgData name="Patrick C Mathias" userId="1f09a1f0-1fe3-4224-a48c-12494ec224fd" providerId="ADAL" clId="{D30E9D88-268D-3F4E-9050-4985CC2D8FCC}" dt="2019-04-30T04:39:14.460" v="3152" actId="207"/>
          <ac:spMkLst>
            <pc:docMk/>
            <pc:sldMk cId="3825338202" sldId="262"/>
            <ac:spMk id="24" creationId="{F1AF24E4-3738-2E48-847E-3AD15393267B}"/>
          </ac:spMkLst>
        </pc:spChg>
        <pc:spChg chg="add mod">
          <ac:chgData name="Patrick C Mathias" userId="1f09a1f0-1fe3-4224-a48c-12494ec224fd" providerId="ADAL" clId="{D30E9D88-268D-3F4E-9050-4985CC2D8FCC}" dt="2019-04-30T04:39:14.460" v="3152" actId="207"/>
          <ac:spMkLst>
            <pc:docMk/>
            <pc:sldMk cId="3825338202" sldId="262"/>
            <ac:spMk id="25" creationId="{D07C62FC-1593-EA47-81E9-E68F33E57656}"/>
          </ac:spMkLst>
        </pc:spChg>
        <pc:spChg chg="add mod">
          <ac:chgData name="Patrick C Mathias" userId="1f09a1f0-1fe3-4224-a48c-12494ec224fd" providerId="ADAL" clId="{D30E9D88-268D-3F4E-9050-4985CC2D8FCC}" dt="2019-04-30T04:39:14.460" v="3152" actId="207"/>
          <ac:spMkLst>
            <pc:docMk/>
            <pc:sldMk cId="3825338202" sldId="262"/>
            <ac:spMk id="26" creationId="{6E926126-3065-874E-B699-E3648F1C2EC5}"/>
          </ac:spMkLst>
        </pc:spChg>
        <pc:spChg chg="add mod">
          <ac:chgData name="Patrick C Mathias" userId="1f09a1f0-1fe3-4224-a48c-12494ec224fd" providerId="ADAL" clId="{D30E9D88-268D-3F4E-9050-4985CC2D8FCC}" dt="2019-04-30T04:39:20.097" v="3153" actId="207"/>
          <ac:spMkLst>
            <pc:docMk/>
            <pc:sldMk cId="3825338202" sldId="262"/>
            <ac:spMk id="27" creationId="{8467606F-09E4-6B47-906F-FFF2E38A5C34}"/>
          </ac:spMkLst>
        </pc:spChg>
        <pc:spChg chg="add mod">
          <ac:chgData name="Patrick C Mathias" userId="1f09a1f0-1fe3-4224-a48c-12494ec224fd" providerId="ADAL" clId="{D30E9D88-268D-3F4E-9050-4985CC2D8FCC}" dt="2019-04-30T04:39:20.097" v="3153" actId="207"/>
          <ac:spMkLst>
            <pc:docMk/>
            <pc:sldMk cId="3825338202" sldId="262"/>
            <ac:spMk id="28" creationId="{622B9323-6F75-B640-809D-4F8EBC9593DA}"/>
          </ac:spMkLst>
        </pc:spChg>
        <pc:grpChg chg="del">
          <ac:chgData name="Patrick C Mathias" userId="1f09a1f0-1fe3-4224-a48c-12494ec224fd" providerId="ADAL" clId="{D30E9D88-268D-3F4E-9050-4985CC2D8FCC}" dt="2019-04-30T03:18:10.898" v="2976" actId="478"/>
          <ac:grpSpMkLst>
            <pc:docMk/>
            <pc:sldMk cId="3825338202" sldId="262"/>
            <ac:grpSpMk id="16" creationId="{2B1900E0-9CEA-DD48-A328-220583B6E193}"/>
          </ac:grpSpMkLst>
        </pc:grpChg>
        <pc:picChg chg="mod">
          <ac:chgData name="Patrick C Mathias" userId="1f09a1f0-1fe3-4224-a48c-12494ec224fd" providerId="ADAL" clId="{D30E9D88-268D-3F4E-9050-4985CC2D8FCC}" dt="2019-04-30T03:18:41.698" v="2981" actId="1076"/>
          <ac:picMkLst>
            <pc:docMk/>
            <pc:sldMk cId="3825338202" sldId="262"/>
            <ac:picMk id="4" creationId="{F3148C46-DB14-2B4B-9FAB-9DA681211D13}"/>
          </ac:picMkLst>
        </pc:picChg>
        <pc:picChg chg="del mod topLvl">
          <ac:chgData name="Patrick C Mathias" userId="1f09a1f0-1fe3-4224-a48c-12494ec224fd" providerId="ADAL" clId="{D30E9D88-268D-3F4E-9050-4985CC2D8FCC}" dt="2019-04-30T03:18:28.884" v="2979"/>
          <ac:picMkLst>
            <pc:docMk/>
            <pc:sldMk cId="3825338202" sldId="262"/>
            <ac:picMk id="15" creationId="{AD4EC7B9-F980-AA43-8EC9-6DB352CCC5BF}"/>
          </ac:picMkLst>
        </pc:picChg>
        <pc:picChg chg="add">
          <ac:chgData name="Patrick C Mathias" userId="1f09a1f0-1fe3-4224-a48c-12494ec224fd" providerId="ADAL" clId="{D30E9D88-268D-3F4E-9050-4985CC2D8FCC}" dt="2019-04-30T05:44:56.047" v="4562"/>
          <ac:picMkLst>
            <pc:docMk/>
            <pc:sldMk cId="3825338202" sldId="262"/>
            <ac:picMk id="29" creationId="{850BD1BB-55D0-E14A-B6BA-3C437A0422B2}"/>
          </ac:picMkLst>
        </pc:picChg>
        <pc:cxnChg chg="del">
          <ac:chgData name="Patrick C Mathias" userId="1f09a1f0-1fe3-4224-a48c-12494ec224fd" providerId="ADAL" clId="{D30E9D88-268D-3F4E-9050-4985CC2D8FCC}" dt="2019-04-30T03:17:20.381" v="2968" actId="478"/>
          <ac:cxnSpMkLst>
            <pc:docMk/>
            <pc:sldMk cId="3825338202" sldId="262"/>
            <ac:cxnSpMk id="6" creationId="{E8821C96-6F58-5340-82D0-14B946442195}"/>
          </ac:cxnSpMkLst>
        </pc:cxnChg>
        <pc:cxnChg chg="del">
          <ac:chgData name="Patrick C Mathias" userId="1f09a1f0-1fe3-4224-a48c-12494ec224fd" providerId="ADAL" clId="{D30E9D88-268D-3F4E-9050-4985CC2D8FCC}" dt="2019-04-30T03:17:20.381" v="2968" actId="478"/>
          <ac:cxnSpMkLst>
            <pc:docMk/>
            <pc:sldMk cId="3825338202" sldId="262"/>
            <ac:cxnSpMk id="8" creationId="{49017E80-0719-654C-B427-670176E1A3C0}"/>
          </ac:cxnSpMkLst>
        </pc:cxnChg>
        <pc:cxnChg chg="del topLvl">
          <ac:chgData name="Patrick C Mathias" userId="1f09a1f0-1fe3-4224-a48c-12494ec224fd" providerId="ADAL" clId="{D30E9D88-268D-3F4E-9050-4985CC2D8FCC}" dt="2019-04-30T03:18:10.898" v="2976" actId="478"/>
          <ac:cxnSpMkLst>
            <pc:docMk/>
            <pc:sldMk cId="3825338202" sldId="262"/>
            <ac:cxnSpMk id="11" creationId="{9000FEDA-F348-9A45-80AA-B73F117DCF1F}"/>
          </ac:cxnSpMkLst>
        </pc:cxnChg>
        <pc:cxnChg chg="del mod">
          <ac:chgData name="Patrick C Mathias" userId="1f09a1f0-1fe3-4224-a48c-12494ec224fd" providerId="ADAL" clId="{D30E9D88-268D-3F4E-9050-4985CC2D8FCC}" dt="2019-04-30T04:32:43.565" v="3028" actId="478"/>
          <ac:cxnSpMkLst>
            <pc:docMk/>
            <pc:sldMk cId="3825338202" sldId="262"/>
            <ac:cxnSpMk id="17" creationId="{3B949A6F-9204-3247-9684-C98C4F19CD10}"/>
          </ac:cxnSpMkLst>
        </pc:cxnChg>
      </pc:sldChg>
      <pc:sldChg chg="del">
        <pc:chgData name="Patrick C Mathias" userId="1f09a1f0-1fe3-4224-a48c-12494ec224fd" providerId="ADAL" clId="{D30E9D88-268D-3F4E-9050-4985CC2D8FCC}" dt="2019-04-30T07:04:55.896" v="5557" actId="2696"/>
        <pc:sldMkLst>
          <pc:docMk/>
          <pc:sldMk cId="862792356" sldId="263"/>
        </pc:sldMkLst>
      </pc:sldChg>
      <pc:sldChg chg="addSp modSp setBg addCm delCm modCm">
        <pc:chgData name="Patrick C Mathias" userId="1f09a1f0-1fe3-4224-a48c-12494ec224fd" providerId="ADAL" clId="{D30E9D88-268D-3F4E-9050-4985CC2D8FCC}" dt="2019-04-30T06:58:37.955" v="5255" actId="27636"/>
        <pc:sldMkLst>
          <pc:docMk/>
          <pc:sldMk cId="1614109204" sldId="265"/>
        </pc:sldMkLst>
        <pc:spChg chg="mod">
          <ac:chgData name="Patrick C Mathias" userId="1f09a1f0-1fe3-4224-a48c-12494ec224fd" providerId="ADAL" clId="{D30E9D88-268D-3F4E-9050-4985CC2D8FCC}" dt="2019-04-30T00:24:15.558" v="2542" actId="20577"/>
          <ac:spMkLst>
            <pc:docMk/>
            <pc:sldMk cId="1614109204" sldId="265"/>
            <ac:spMk id="2" creationId="{5F5042F2-E63C-9E49-84B9-B18A25DB7022}"/>
          </ac:spMkLst>
        </pc:spChg>
        <pc:spChg chg="mod">
          <ac:chgData name="Patrick C Mathias" userId="1f09a1f0-1fe3-4224-a48c-12494ec224fd" providerId="ADAL" clId="{D30E9D88-268D-3F4E-9050-4985CC2D8FCC}" dt="2019-04-30T06:58:37.955" v="5255" actId="27636"/>
          <ac:spMkLst>
            <pc:docMk/>
            <pc:sldMk cId="1614109204" sldId="265"/>
            <ac:spMk id="3" creationId="{3DF905CE-4368-3242-9C8D-C3CFBDD31A88}"/>
          </ac:spMkLst>
        </pc:spChg>
        <pc:picChg chg="add mod">
          <ac:chgData name="Patrick C Mathias" userId="1f09a1f0-1fe3-4224-a48c-12494ec224fd" providerId="ADAL" clId="{D30E9D88-268D-3F4E-9050-4985CC2D8FCC}" dt="2019-04-30T05:04:07.275" v="3460" actId="1076"/>
          <ac:picMkLst>
            <pc:docMk/>
            <pc:sldMk cId="1614109204" sldId="265"/>
            <ac:picMk id="4" creationId="{71696F3A-0686-7F4D-9C0D-54C98D78E8A3}"/>
          </ac:picMkLst>
        </pc:picChg>
      </pc:sldChg>
      <pc:sldChg chg="modSp add modAnim addCm delCm modCm">
        <pc:chgData name="Patrick C Mathias" userId="1f09a1f0-1fe3-4224-a48c-12494ec224fd" providerId="ADAL" clId="{D30E9D88-268D-3F4E-9050-4985CC2D8FCC}" dt="2019-04-30T05:24:56.984" v="4077" actId="1592"/>
        <pc:sldMkLst>
          <pc:docMk/>
          <pc:sldMk cId="2050957165" sldId="266"/>
        </pc:sldMkLst>
        <pc:spChg chg="mod">
          <ac:chgData name="Patrick C Mathias" userId="1f09a1f0-1fe3-4224-a48c-12494ec224fd" providerId="ADAL" clId="{D30E9D88-268D-3F4E-9050-4985CC2D8FCC}" dt="2019-04-19T03:27:17.449" v="44" actId="20577"/>
          <ac:spMkLst>
            <pc:docMk/>
            <pc:sldMk cId="2050957165" sldId="266"/>
            <ac:spMk id="2" creationId="{312C4323-0E7D-7B43-8796-A44C986D9DD8}"/>
          </ac:spMkLst>
        </pc:spChg>
        <pc:spChg chg="mod">
          <ac:chgData name="Patrick C Mathias" userId="1f09a1f0-1fe3-4224-a48c-12494ec224fd" providerId="ADAL" clId="{D30E9D88-268D-3F4E-9050-4985CC2D8FCC}" dt="2019-04-19T05:20:10.906" v="1345" actId="20577"/>
          <ac:spMkLst>
            <pc:docMk/>
            <pc:sldMk cId="2050957165" sldId="266"/>
            <ac:spMk id="3" creationId="{16212497-5016-804D-AA08-DEF30AF1F97E}"/>
          </ac:spMkLst>
        </pc:spChg>
      </pc:sldChg>
      <pc:sldChg chg="addSp delSp modSp add ord setBg">
        <pc:chgData name="Patrick C Mathias" userId="1f09a1f0-1fe3-4224-a48c-12494ec224fd" providerId="ADAL" clId="{D30E9D88-268D-3F4E-9050-4985CC2D8FCC}" dt="2019-04-30T04:44:57.580" v="3291" actId="1076"/>
        <pc:sldMkLst>
          <pc:docMk/>
          <pc:sldMk cId="493558476" sldId="267"/>
        </pc:sldMkLst>
        <pc:spChg chg="mod">
          <ac:chgData name="Patrick C Mathias" userId="1f09a1f0-1fe3-4224-a48c-12494ec224fd" providerId="ADAL" clId="{D30E9D88-268D-3F4E-9050-4985CC2D8FCC}" dt="2019-04-30T00:24:24.421" v="2545" actId="20577"/>
          <ac:spMkLst>
            <pc:docMk/>
            <pc:sldMk cId="493558476" sldId="267"/>
            <ac:spMk id="2" creationId="{5F5042F2-E63C-9E49-84B9-B18A25DB7022}"/>
          </ac:spMkLst>
        </pc:spChg>
        <pc:spChg chg="mod">
          <ac:chgData name="Patrick C Mathias" userId="1f09a1f0-1fe3-4224-a48c-12494ec224fd" providerId="ADAL" clId="{D30E9D88-268D-3F4E-9050-4985CC2D8FCC}" dt="2019-04-30T04:44:54.844" v="3290" actId="1076"/>
          <ac:spMkLst>
            <pc:docMk/>
            <pc:sldMk cId="493558476" sldId="267"/>
            <ac:spMk id="3" creationId="{3DF905CE-4368-3242-9C8D-C3CFBDD31A88}"/>
          </ac:spMkLst>
        </pc:spChg>
        <pc:graphicFrameChg chg="add del mod modGraphic">
          <ac:chgData name="Patrick C Mathias" userId="1f09a1f0-1fe3-4224-a48c-12494ec224fd" providerId="ADAL" clId="{D30E9D88-268D-3F4E-9050-4985CC2D8FCC}" dt="2019-04-19T05:10:44.063" v="1299" actId="478"/>
          <ac:graphicFrameMkLst>
            <pc:docMk/>
            <pc:sldMk cId="493558476" sldId="267"/>
            <ac:graphicFrameMk id="4" creationId="{36DEE2AC-51A4-E044-881A-0913BF90AA69}"/>
          </ac:graphicFrameMkLst>
        </pc:graphicFrameChg>
        <pc:graphicFrameChg chg="add mod modGraphic">
          <ac:chgData name="Patrick C Mathias" userId="1f09a1f0-1fe3-4224-a48c-12494ec224fd" providerId="ADAL" clId="{D30E9D88-268D-3F4E-9050-4985CC2D8FCC}" dt="2019-04-30T04:44:57.580" v="3291" actId="1076"/>
          <ac:graphicFrameMkLst>
            <pc:docMk/>
            <pc:sldMk cId="493558476" sldId="267"/>
            <ac:graphicFrameMk id="5" creationId="{D67394D3-9B9B-4F4C-88B5-968871CFF6ED}"/>
          </ac:graphicFrameMkLst>
        </pc:graphicFrameChg>
      </pc:sldChg>
      <pc:sldChg chg="addSp delSp modSp add">
        <pc:chgData name="Patrick C Mathias" userId="1f09a1f0-1fe3-4224-a48c-12494ec224fd" providerId="ADAL" clId="{D30E9D88-268D-3F4E-9050-4985CC2D8FCC}" dt="2019-04-30T05:23:52.496" v="4049" actId="1076"/>
        <pc:sldMkLst>
          <pc:docMk/>
          <pc:sldMk cId="3455440267" sldId="268"/>
        </pc:sldMkLst>
        <pc:spChg chg="mod">
          <ac:chgData name="Patrick C Mathias" userId="1f09a1f0-1fe3-4224-a48c-12494ec224fd" providerId="ADAL" clId="{D30E9D88-268D-3F4E-9050-4985CC2D8FCC}" dt="2019-04-19T03:55:36.135" v="347" actId="20577"/>
          <ac:spMkLst>
            <pc:docMk/>
            <pc:sldMk cId="3455440267" sldId="268"/>
            <ac:spMk id="2" creationId="{ECC44F96-ABE7-B342-BE88-2879F8B75711}"/>
          </ac:spMkLst>
        </pc:spChg>
        <pc:spChg chg="add del mod">
          <ac:chgData name="Patrick C Mathias" userId="1f09a1f0-1fe3-4224-a48c-12494ec224fd" providerId="ADAL" clId="{D30E9D88-268D-3F4E-9050-4985CC2D8FCC}" dt="2019-04-30T05:23:52.496" v="4049" actId="1076"/>
          <ac:spMkLst>
            <pc:docMk/>
            <pc:sldMk cId="3455440267" sldId="268"/>
            <ac:spMk id="3" creationId="{0D95A093-ECDB-D047-BF2D-95E7C708A027}"/>
          </ac:spMkLst>
        </pc:spChg>
        <pc:spChg chg="add mod">
          <ac:chgData name="Patrick C Mathias" userId="1f09a1f0-1fe3-4224-a48c-12494ec224fd" providerId="ADAL" clId="{D30E9D88-268D-3F4E-9050-4985CC2D8FCC}" dt="2019-04-30T05:16:34.215" v="3987" actId="14100"/>
          <ac:spMkLst>
            <pc:docMk/>
            <pc:sldMk cId="3455440267" sldId="268"/>
            <ac:spMk id="7" creationId="{7AF5E3B5-9AB7-7F48-8863-51A5A660C512}"/>
          </ac:spMkLst>
        </pc:spChg>
        <pc:spChg chg="add mod">
          <ac:chgData name="Patrick C Mathias" userId="1f09a1f0-1fe3-4224-a48c-12494ec224fd" providerId="ADAL" clId="{D30E9D88-268D-3F4E-9050-4985CC2D8FCC}" dt="2019-04-30T05:16:36.205" v="3988" actId="1076"/>
          <ac:spMkLst>
            <pc:docMk/>
            <pc:sldMk cId="3455440267" sldId="268"/>
            <ac:spMk id="9" creationId="{70B76424-2EC6-1648-A531-39E66700CDC7}"/>
          </ac:spMkLst>
        </pc:spChg>
        <pc:spChg chg="add del mod">
          <ac:chgData name="Patrick C Mathias" userId="1f09a1f0-1fe3-4224-a48c-12494ec224fd" providerId="ADAL" clId="{D30E9D88-268D-3F4E-9050-4985CC2D8FCC}" dt="2019-04-30T05:16:09.452" v="3980" actId="478"/>
          <ac:spMkLst>
            <pc:docMk/>
            <pc:sldMk cId="3455440267" sldId="268"/>
            <ac:spMk id="11" creationId="{36B6DAEE-A95D-9243-A614-99B21F448A69}"/>
          </ac:spMkLst>
        </pc:spChg>
        <pc:picChg chg="add del mod">
          <ac:chgData name="Patrick C Mathias" userId="1f09a1f0-1fe3-4224-a48c-12494ec224fd" providerId="ADAL" clId="{D30E9D88-268D-3F4E-9050-4985CC2D8FCC}" dt="2019-04-19T03:58:18.671" v="360"/>
          <ac:picMkLst>
            <pc:docMk/>
            <pc:sldMk cId="3455440267" sldId="268"/>
            <ac:picMk id="4" creationId="{AE03DC7A-9A1A-8D4F-8E22-D991ECB25ADD}"/>
          </ac:picMkLst>
        </pc:picChg>
        <pc:picChg chg="add del mod">
          <ac:chgData name="Patrick C Mathias" userId="1f09a1f0-1fe3-4224-a48c-12494ec224fd" providerId="ADAL" clId="{D30E9D88-268D-3F4E-9050-4985CC2D8FCC}" dt="2019-04-19T04:01:16.912" v="600" actId="478"/>
          <ac:picMkLst>
            <pc:docMk/>
            <pc:sldMk cId="3455440267" sldId="268"/>
            <ac:picMk id="5" creationId="{BD3B9576-7EAC-4940-94EB-3C504A01906F}"/>
          </ac:picMkLst>
        </pc:picChg>
        <pc:picChg chg="add mod">
          <ac:chgData name="Patrick C Mathias" userId="1f09a1f0-1fe3-4224-a48c-12494ec224fd" providerId="ADAL" clId="{D30E9D88-268D-3F4E-9050-4985CC2D8FCC}" dt="2019-04-19T04:02:25.643" v="605" actId="1076"/>
          <ac:picMkLst>
            <pc:docMk/>
            <pc:sldMk cId="3455440267" sldId="268"/>
            <ac:picMk id="8" creationId="{3AC39902-35C8-3D49-B978-4E6E6C4E89E8}"/>
          </ac:picMkLst>
        </pc:picChg>
        <pc:cxnChg chg="add del mod">
          <ac:chgData name="Patrick C Mathias" userId="1f09a1f0-1fe3-4224-a48c-12494ec224fd" providerId="ADAL" clId="{D30E9D88-268D-3F4E-9050-4985CC2D8FCC}" dt="2019-04-19T04:01:15.411" v="599" actId="478"/>
          <ac:cxnSpMkLst>
            <pc:docMk/>
            <pc:sldMk cId="3455440267" sldId="268"/>
            <ac:cxnSpMk id="7" creationId="{7C5154ED-9925-4F45-A13C-5F213A3ADC19}"/>
          </ac:cxnSpMkLst>
        </pc:cxnChg>
        <pc:cxnChg chg="add del mod">
          <ac:chgData name="Patrick C Mathias" userId="1f09a1f0-1fe3-4224-a48c-12494ec224fd" providerId="ADAL" clId="{D30E9D88-268D-3F4E-9050-4985CC2D8FCC}" dt="2019-04-30T05:16:10.990" v="3981" actId="478"/>
          <ac:cxnSpMkLst>
            <pc:docMk/>
            <pc:sldMk cId="3455440267" sldId="268"/>
            <ac:cxnSpMk id="10" creationId="{4DFF4991-87BA-074A-A3E1-FBDC0DCE18D9}"/>
          </ac:cxnSpMkLst>
        </pc:cxnChg>
      </pc:sldChg>
      <pc:sldChg chg="addSp delSp modSp add">
        <pc:chgData name="Patrick C Mathias" userId="1f09a1f0-1fe3-4224-a48c-12494ec224fd" providerId="ADAL" clId="{D30E9D88-268D-3F4E-9050-4985CC2D8FCC}" dt="2019-04-30T05:14:27.418" v="3973" actId="14100"/>
        <pc:sldMkLst>
          <pc:docMk/>
          <pc:sldMk cId="4279224234" sldId="269"/>
        </pc:sldMkLst>
        <pc:spChg chg="mod">
          <ac:chgData name="Patrick C Mathias" userId="1f09a1f0-1fe3-4224-a48c-12494ec224fd" providerId="ADAL" clId="{D30E9D88-268D-3F4E-9050-4985CC2D8FCC}" dt="2019-04-30T02:47:22.624" v="2563" actId="27636"/>
          <ac:spMkLst>
            <pc:docMk/>
            <pc:sldMk cId="4279224234" sldId="269"/>
            <ac:spMk id="2" creationId="{03DF9A4B-7799-3446-84AD-34BE35F0521F}"/>
          </ac:spMkLst>
        </pc:spChg>
        <pc:spChg chg="mod">
          <ac:chgData name="Patrick C Mathias" userId="1f09a1f0-1fe3-4224-a48c-12494ec224fd" providerId="ADAL" clId="{D30E9D88-268D-3F4E-9050-4985CC2D8FCC}" dt="2019-04-30T00:19:41.230" v="2537" actId="27636"/>
          <ac:spMkLst>
            <pc:docMk/>
            <pc:sldMk cId="4279224234" sldId="269"/>
            <ac:spMk id="3" creationId="{A8B38405-8FB7-B641-9C0D-9524AAE809BF}"/>
          </ac:spMkLst>
        </pc:spChg>
        <pc:spChg chg="add mod">
          <ac:chgData name="Patrick C Mathias" userId="1f09a1f0-1fe3-4224-a48c-12494ec224fd" providerId="ADAL" clId="{D30E9D88-268D-3F4E-9050-4985CC2D8FCC}" dt="2019-04-19T04:25:48.317" v="962" actId="1076"/>
          <ac:spMkLst>
            <pc:docMk/>
            <pc:sldMk cId="4279224234" sldId="269"/>
            <ac:spMk id="5" creationId="{8A4008DB-A04A-5F4B-960A-368BE480825A}"/>
          </ac:spMkLst>
        </pc:spChg>
        <pc:spChg chg="add mod">
          <ac:chgData name="Patrick C Mathias" userId="1f09a1f0-1fe3-4224-a48c-12494ec224fd" providerId="ADAL" clId="{D30E9D88-268D-3F4E-9050-4985CC2D8FCC}" dt="2019-04-30T04:41:41.714" v="3159" actId="14100"/>
          <ac:spMkLst>
            <pc:docMk/>
            <pc:sldMk cId="4279224234" sldId="269"/>
            <ac:spMk id="6" creationId="{F5F51386-C8B9-AA4A-82EB-DE665AB2C1BC}"/>
          </ac:spMkLst>
        </pc:spChg>
        <pc:spChg chg="add del mod">
          <ac:chgData name="Patrick C Mathias" userId="1f09a1f0-1fe3-4224-a48c-12494ec224fd" providerId="ADAL" clId="{D30E9D88-268D-3F4E-9050-4985CC2D8FCC}" dt="2019-04-19T04:22:41.478" v="891" actId="478"/>
          <ac:spMkLst>
            <pc:docMk/>
            <pc:sldMk cId="4279224234" sldId="269"/>
            <ac:spMk id="7" creationId="{F7BC6196-A5B6-DC47-839B-C85E1C282454}"/>
          </ac:spMkLst>
        </pc:spChg>
        <pc:spChg chg="add mod">
          <ac:chgData name="Patrick C Mathias" userId="1f09a1f0-1fe3-4224-a48c-12494ec224fd" providerId="ADAL" clId="{D30E9D88-268D-3F4E-9050-4985CC2D8FCC}" dt="2019-04-30T04:41:56.599" v="3161" actId="14100"/>
          <ac:spMkLst>
            <pc:docMk/>
            <pc:sldMk cId="4279224234" sldId="269"/>
            <ac:spMk id="8" creationId="{F7C80318-D967-5B4C-82E2-1A86E0EBF088}"/>
          </ac:spMkLst>
        </pc:spChg>
        <pc:spChg chg="add mod">
          <ac:chgData name="Patrick C Mathias" userId="1f09a1f0-1fe3-4224-a48c-12494ec224fd" providerId="ADAL" clId="{D30E9D88-268D-3F4E-9050-4985CC2D8FCC}" dt="2019-04-30T04:41:41.714" v="3159" actId="14100"/>
          <ac:spMkLst>
            <pc:docMk/>
            <pc:sldMk cId="4279224234" sldId="269"/>
            <ac:spMk id="9" creationId="{0C4F96D6-6CDC-0241-B818-03323A80F3B8}"/>
          </ac:spMkLst>
        </pc:spChg>
        <pc:spChg chg="add mod">
          <ac:chgData name="Patrick C Mathias" userId="1f09a1f0-1fe3-4224-a48c-12494ec224fd" providerId="ADAL" clId="{D30E9D88-268D-3F4E-9050-4985CC2D8FCC}" dt="2019-04-30T04:41:56.599" v="3161" actId="14100"/>
          <ac:spMkLst>
            <pc:docMk/>
            <pc:sldMk cId="4279224234" sldId="269"/>
            <ac:spMk id="10" creationId="{B81E2A5F-B117-DB4F-BCC5-C1EC8BE02FF5}"/>
          </ac:spMkLst>
        </pc:spChg>
        <pc:spChg chg="add mod">
          <ac:chgData name="Patrick C Mathias" userId="1f09a1f0-1fe3-4224-a48c-12494ec224fd" providerId="ADAL" clId="{D30E9D88-268D-3F4E-9050-4985CC2D8FCC}" dt="2019-04-30T04:41:41.714" v="3159" actId="14100"/>
          <ac:spMkLst>
            <pc:docMk/>
            <pc:sldMk cId="4279224234" sldId="269"/>
            <ac:spMk id="11" creationId="{806B02A7-C0BA-D44E-AFD6-1AEA62AC9CB7}"/>
          </ac:spMkLst>
        </pc:spChg>
        <pc:spChg chg="add mod">
          <ac:chgData name="Patrick C Mathias" userId="1f09a1f0-1fe3-4224-a48c-12494ec224fd" providerId="ADAL" clId="{D30E9D88-268D-3F4E-9050-4985CC2D8FCC}" dt="2019-04-30T04:41:56.599" v="3161" actId="14100"/>
          <ac:spMkLst>
            <pc:docMk/>
            <pc:sldMk cId="4279224234" sldId="269"/>
            <ac:spMk id="12" creationId="{86F46054-71E7-C54B-BA2B-68977DE855DB}"/>
          </ac:spMkLst>
        </pc:spChg>
        <pc:picChg chg="add mod">
          <ac:chgData name="Patrick C Mathias" userId="1f09a1f0-1fe3-4224-a48c-12494ec224fd" providerId="ADAL" clId="{D30E9D88-268D-3F4E-9050-4985CC2D8FCC}" dt="2019-04-30T05:14:27.418" v="3973" actId="14100"/>
          <ac:picMkLst>
            <pc:docMk/>
            <pc:sldMk cId="4279224234" sldId="269"/>
            <ac:picMk id="4" creationId="{E7D3395B-1E75-074B-81C6-ADCBBDEDC47C}"/>
          </ac:picMkLst>
        </pc:picChg>
      </pc:sldChg>
      <pc:sldChg chg="addSp delSp modSp add">
        <pc:chgData name="Patrick C Mathias" userId="1f09a1f0-1fe3-4224-a48c-12494ec224fd" providerId="ADAL" clId="{D30E9D88-268D-3F4E-9050-4985CC2D8FCC}" dt="2019-04-30T05:14:31.776" v="3974" actId="14100"/>
        <pc:sldMkLst>
          <pc:docMk/>
          <pc:sldMk cId="487961488" sldId="270"/>
        </pc:sldMkLst>
        <pc:spChg chg="mod">
          <ac:chgData name="Patrick C Mathias" userId="1f09a1f0-1fe3-4224-a48c-12494ec224fd" providerId="ADAL" clId="{D30E9D88-268D-3F4E-9050-4985CC2D8FCC}" dt="2019-04-19T04:57:50.483" v="1058" actId="20577"/>
          <ac:spMkLst>
            <pc:docMk/>
            <pc:sldMk cId="487961488" sldId="270"/>
            <ac:spMk id="2" creationId="{03DF9A4B-7799-3446-84AD-34BE35F0521F}"/>
          </ac:spMkLst>
        </pc:spChg>
        <pc:spChg chg="mod">
          <ac:chgData name="Patrick C Mathias" userId="1f09a1f0-1fe3-4224-a48c-12494ec224fd" providerId="ADAL" clId="{D30E9D88-268D-3F4E-9050-4985CC2D8FCC}" dt="2019-04-30T02:47:22.929" v="2564" actId="27636"/>
          <ac:spMkLst>
            <pc:docMk/>
            <pc:sldMk cId="487961488" sldId="270"/>
            <ac:spMk id="3" creationId="{A8B38405-8FB7-B641-9C0D-9524AAE809BF}"/>
          </ac:spMkLst>
        </pc:spChg>
        <pc:spChg chg="mod">
          <ac:chgData name="Patrick C Mathias" userId="1f09a1f0-1fe3-4224-a48c-12494ec224fd" providerId="ADAL" clId="{D30E9D88-268D-3F4E-9050-4985CC2D8FCC}" dt="2019-04-19T05:03:44.368" v="1181" actId="14100"/>
          <ac:spMkLst>
            <pc:docMk/>
            <pc:sldMk cId="487961488" sldId="270"/>
            <ac:spMk id="5" creationId="{8A4008DB-A04A-5F4B-960A-368BE480825A}"/>
          </ac:spMkLst>
        </pc:spChg>
        <pc:spChg chg="del">
          <ac:chgData name="Patrick C Mathias" userId="1f09a1f0-1fe3-4224-a48c-12494ec224fd" providerId="ADAL" clId="{D30E9D88-268D-3F4E-9050-4985CC2D8FCC}" dt="2019-04-19T05:00:07.660" v="1072" actId="478"/>
          <ac:spMkLst>
            <pc:docMk/>
            <pc:sldMk cId="487961488" sldId="270"/>
            <ac:spMk id="6" creationId="{F5F51386-C8B9-AA4A-82EB-DE665AB2C1BC}"/>
          </ac:spMkLst>
        </pc:spChg>
        <pc:spChg chg="del">
          <ac:chgData name="Patrick C Mathias" userId="1f09a1f0-1fe3-4224-a48c-12494ec224fd" providerId="ADAL" clId="{D30E9D88-268D-3F4E-9050-4985CC2D8FCC}" dt="2019-04-19T05:00:07.660" v="1072" actId="478"/>
          <ac:spMkLst>
            <pc:docMk/>
            <pc:sldMk cId="487961488" sldId="270"/>
            <ac:spMk id="8" creationId="{F7C80318-D967-5B4C-82E2-1A86E0EBF088}"/>
          </ac:spMkLst>
        </pc:spChg>
        <pc:spChg chg="mod">
          <ac:chgData name="Patrick C Mathias" userId="1f09a1f0-1fe3-4224-a48c-12494ec224fd" providerId="ADAL" clId="{D30E9D88-268D-3F4E-9050-4985CC2D8FCC}" dt="2019-04-30T04:42:23.941" v="3163" actId="207"/>
          <ac:spMkLst>
            <pc:docMk/>
            <pc:sldMk cId="487961488" sldId="270"/>
            <ac:spMk id="9" creationId="{0C4F96D6-6CDC-0241-B818-03323A80F3B8}"/>
          </ac:spMkLst>
        </pc:spChg>
        <pc:spChg chg="mod">
          <ac:chgData name="Patrick C Mathias" userId="1f09a1f0-1fe3-4224-a48c-12494ec224fd" providerId="ADAL" clId="{D30E9D88-268D-3F4E-9050-4985CC2D8FCC}" dt="2019-04-30T04:42:23.941" v="3163" actId="207"/>
          <ac:spMkLst>
            <pc:docMk/>
            <pc:sldMk cId="487961488" sldId="270"/>
            <ac:spMk id="10" creationId="{B81E2A5F-B117-DB4F-BCC5-C1EC8BE02FF5}"/>
          </ac:spMkLst>
        </pc:spChg>
        <pc:spChg chg="mod">
          <ac:chgData name="Patrick C Mathias" userId="1f09a1f0-1fe3-4224-a48c-12494ec224fd" providerId="ADAL" clId="{D30E9D88-268D-3F4E-9050-4985CC2D8FCC}" dt="2019-04-30T04:42:19.477" v="3162" actId="207"/>
          <ac:spMkLst>
            <pc:docMk/>
            <pc:sldMk cId="487961488" sldId="270"/>
            <ac:spMk id="11" creationId="{806B02A7-C0BA-D44E-AFD6-1AEA62AC9CB7}"/>
          </ac:spMkLst>
        </pc:spChg>
        <pc:spChg chg="mod">
          <ac:chgData name="Patrick C Mathias" userId="1f09a1f0-1fe3-4224-a48c-12494ec224fd" providerId="ADAL" clId="{D30E9D88-268D-3F4E-9050-4985CC2D8FCC}" dt="2019-04-30T04:42:19.477" v="3162" actId="207"/>
          <ac:spMkLst>
            <pc:docMk/>
            <pc:sldMk cId="487961488" sldId="270"/>
            <ac:spMk id="12" creationId="{86F46054-71E7-C54B-BA2B-68977DE855DB}"/>
          </ac:spMkLst>
        </pc:spChg>
        <pc:spChg chg="add mod">
          <ac:chgData name="Patrick C Mathias" userId="1f09a1f0-1fe3-4224-a48c-12494ec224fd" providerId="ADAL" clId="{D30E9D88-268D-3F4E-9050-4985CC2D8FCC}" dt="2019-04-19T05:04:45.311" v="1260" actId="1076"/>
          <ac:spMkLst>
            <pc:docMk/>
            <pc:sldMk cId="487961488" sldId="270"/>
            <ac:spMk id="13" creationId="{D191AAF1-ACB6-0941-A4A7-45A0F70E2980}"/>
          </ac:spMkLst>
        </pc:spChg>
        <pc:picChg chg="del">
          <ac:chgData name="Patrick C Mathias" userId="1f09a1f0-1fe3-4224-a48c-12494ec224fd" providerId="ADAL" clId="{D30E9D88-268D-3F4E-9050-4985CC2D8FCC}" dt="2019-04-19T04:58:16.252" v="1059" actId="478"/>
          <ac:picMkLst>
            <pc:docMk/>
            <pc:sldMk cId="487961488" sldId="270"/>
            <ac:picMk id="4" creationId="{E7D3395B-1E75-074B-81C6-ADCBBDEDC47C}"/>
          </ac:picMkLst>
        </pc:picChg>
        <pc:picChg chg="add mod">
          <ac:chgData name="Patrick C Mathias" userId="1f09a1f0-1fe3-4224-a48c-12494ec224fd" providerId="ADAL" clId="{D30E9D88-268D-3F4E-9050-4985CC2D8FCC}" dt="2019-04-30T05:14:31.776" v="3974" actId="14100"/>
          <ac:picMkLst>
            <pc:docMk/>
            <pc:sldMk cId="487961488" sldId="270"/>
            <ac:picMk id="7" creationId="{44AB1E91-4BAA-8441-B0FF-9B822DE0A553}"/>
          </ac:picMkLst>
        </pc:picChg>
      </pc:sldChg>
      <pc:sldChg chg="modSp add">
        <pc:chgData name="Patrick C Mathias" userId="1f09a1f0-1fe3-4224-a48c-12494ec224fd" providerId="ADAL" clId="{D30E9D88-268D-3F4E-9050-4985CC2D8FCC}" dt="2019-04-19T05:29:28.648" v="1637" actId="20577"/>
        <pc:sldMkLst>
          <pc:docMk/>
          <pc:sldMk cId="2875158340" sldId="271"/>
        </pc:sldMkLst>
        <pc:spChg chg="mod">
          <ac:chgData name="Patrick C Mathias" userId="1f09a1f0-1fe3-4224-a48c-12494ec224fd" providerId="ADAL" clId="{D30E9D88-268D-3F4E-9050-4985CC2D8FCC}" dt="2019-04-19T05:27:51.260" v="1380" actId="20577"/>
          <ac:spMkLst>
            <pc:docMk/>
            <pc:sldMk cId="2875158340" sldId="271"/>
            <ac:spMk id="2" creationId="{B86A7412-46F9-DF45-999F-987F6F1D1372}"/>
          </ac:spMkLst>
        </pc:spChg>
        <pc:spChg chg="mod">
          <ac:chgData name="Patrick C Mathias" userId="1f09a1f0-1fe3-4224-a48c-12494ec224fd" providerId="ADAL" clId="{D30E9D88-268D-3F4E-9050-4985CC2D8FCC}" dt="2019-04-19T05:29:28.648" v="1637" actId="20577"/>
          <ac:spMkLst>
            <pc:docMk/>
            <pc:sldMk cId="2875158340" sldId="271"/>
            <ac:spMk id="3" creationId="{1F2D1B83-8A58-B441-8D6C-5B579DB399FB}"/>
          </ac:spMkLst>
        </pc:spChg>
      </pc:sldChg>
      <pc:sldChg chg="addSp delSp modSp add">
        <pc:chgData name="Patrick C Mathias" userId="1f09a1f0-1fe3-4224-a48c-12494ec224fd" providerId="ADAL" clId="{D30E9D88-268D-3F4E-9050-4985CC2D8FCC}" dt="2019-04-30T05:37:54.039" v="4544"/>
        <pc:sldMkLst>
          <pc:docMk/>
          <pc:sldMk cId="2784031544" sldId="272"/>
        </pc:sldMkLst>
        <pc:spChg chg="mod">
          <ac:chgData name="Patrick C Mathias" userId="1f09a1f0-1fe3-4224-a48c-12494ec224fd" providerId="ADAL" clId="{D30E9D88-268D-3F4E-9050-4985CC2D8FCC}" dt="2019-04-30T02:47:21.538" v="2560" actId="27636"/>
          <ac:spMkLst>
            <pc:docMk/>
            <pc:sldMk cId="2784031544" sldId="272"/>
            <ac:spMk id="2" creationId="{88090564-63A3-844C-927D-C6A592E1344E}"/>
          </ac:spMkLst>
        </pc:spChg>
        <pc:spChg chg="mod">
          <ac:chgData name="Patrick C Mathias" userId="1f09a1f0-1fe3-4224-a48c-12494ec224fd" providerId="ADAL" clId="{D30E9D88-268D-3F4E-9050-4985CC2D8FCC}" dt="2019-04-19T05:46:15.241" v="1862" actId="122"/>
          <ac:spMkLst>
            <pc:docMk/>
            <pc:sldMk cId="2784031544" sldId="272"/>
            <ac:spMk id="3" creationId="{DA6AE98E-4365-B14F-A380-A3E7F22E4EAC}"/>
          </ac:spMkLst>
        </pc:spChg>
        <pc:spChg chg="add mod">
          <ac:chgData name="Patrick C Mathias" userId="1f09a1f0-1fe3-4224-a48c-12494ec224fd" providerId="ADAL" clId="{D30E9D88-268D-3F4E-9050-4985CC2D8FCC}" dt="2019-04-19T05:45:12.573" v="1839" actId="1076"/>
          <ac:spMkLst>
            <pc:docMk/>
            <pc:sldMk cId="2784031544" sldId="272"/>
            <ac:spMk id="4" creationId="{ADE9CF3C-AEF3-9D47-9C35-0C410F661133}"/>
          </ac:spMkLst>
        </pc:spChg>
        <pc:spChg chg="add mod">
          <ac:chgData name="Patrick C Mathias" userId="1f09a1f0-1fe3-4224-a48c-12494ec224fd" providerId="ADAL" clId="{D30E9D88-268D-3F4E-9050-4985CC2D8FCC}" dt="2019-04-19T05:45:12.573" v="1839" actId="1076"/>
          <ac:spMkLst>
            <pc:docMk/>
            <pc:sldMk cId="2784031544" sldId="272"/>
            <ac:spMk id="5" creationId="{42A63531-A6B3-4842-B971-4743D70E2FE5}"/>
          </ac:spMkLst>
        </pc:spChg>
        <pc:spChg chg="add del mod">
          <ac:chgData name="Patrick C Mathias" userId="1f09a1f0-1fe3-4224-a48c-12494ec224fd" providerId="ADAL" clId="{D30E9D88-268D-3F4E-9050-4985CC2D8FCC}" dt="2019-04-30T05:37:54.039" v="4544"/>
          <ac:spMkLst>
            <pc:docMk/>
            <pc:sldMk cId="2784031544" sldId="272"/>
            <ac:spMk id="6" creationId="{411FACFB-AFA0-E848-A2E2-44E28B6506C6}"/>
          </ac:spMkLst>
        </pc:spChg>
        <pc:spChg chg="add del">
          <ac:chgData name="Patrick C Mathias" userId="1f09a1f0-1fe3-4224-a48c-12494ec224fd" providerId="ADAL" clId="{D30E9D88-268D-3F4E-9050-4985CC2D8FCC}" dt="2019-04-19T05:42:31.191" v="1758" actId="478"/>
          <ac:spMkLst>
            <pc:docMk/>
            <pc:sldMk cId="2784031544" sldId="272"/>
            <ac:spMk id="6" creationId="{7D6FF30B-AE1E-E94E-B1CD-6A7C2EEEEAE2}"/>
          </ac:spMkLst>
        </pc:spChg>
        <pc:spChg chg="add del">
          <ac:chgData name="Patrick C Mathias" userId="1f09a1f0-1fe3-4224-a48c-12494ec224fd" providerId="ADAL" clId="{D30E9D88-268D-3F4E-9050-4985CC2D8FCC}" dt="2019-04-19T05:42:33.186" v="1759" actId="478"/>
          <ac:spMkLst>
            <pc:docMk/>
            <pc:sldMk cId="2784031544" sldId="272"/>
            <ac:spMk id="7" creationId="{6CF72698-0FF5-E64C-BB60-327D1070AB87}"/>
          </ac:spMkLst>
        </pc:spChg>
        <pc:spChg chg="add mod">
          <ac:chgData name="Patrick C Mathias" userId="1f09a1f0-1fe3-4224-a48c-12494ec224fd" providerId="ADAL" clId="{D30E9D88-268D-3F4E-9050-4985CC2D8FCC}" dt="2019-04-30T04:46:07.419" v="3293" actId="207"/>
          <ac:spMkLst>
            <pc:docMk/>
            <pc:sldMk cId="2784031544" sldId="272"/>
            <ac:spMk id="8" creationId="{F3A64EDF-A071-D349-A4E4-F582FC0C314E}"/>
          </ac:spMkLst>
        </pc:spChg>
        <pc:spChg chg="add mod">
          <ac:chgData name="Patrick C Mathias" userId="1f09a1f0-1fe3-4224-a48c-12494ec224fd" providerId="ADAL" clId="{D30E9D88-268D-3F4E-9050-4985CC2D8FCC}" dt="2019-04-30T04:46:07.419" v="3293" actId="207"/>
          <ac:spMkLst>
            <pc:docMk/>
            <pc:sldMk cId="2784031544" sldId="272"/>
            <ac:spMk id="9" creationId="{8EE4A8C1-1E71-7E41-9625-B7C020D60074}"/>
          </ac:spMkLst>
        </pc:spChg>
        <pc:spChg chg="add mod">
          <ac:chgData name="Patrick C Mathias" userId="1f09a1f0-1fe3-4224-a48c-12494ec224fd" providerId="ADAL" clId="{D30E9D88-268D-3F4E-9050-4985CC2D8FCC}" dt="2019-04-30T04:46:07.419" v="3293" actId="207"/>
          <ac:spMkLst>
            <pc:docMk/>
            <pc:sldMk cId="2784031544" sldId="272"/>
            <ac:spMk id="10" creationId="{9319766D-7376-9E47-934F-9DC095202042}"/>
          </ac:spMkLst>
        </pc:spChg>
        <pc:spChg chg="add mod">
          <ac:chgData name="Patrick C Mathias" userId="1f09a1f0-1fe3-4224-a48c-12494ec224fd" providerId="ADAL" clId="{D30E9D88-268D-3F4E-9050-4985CC2D8FCC}" dt="2019-04-30T04:46:07.419" v="3293" actId="207"/>
          <ac:spMkLst>
            <pc:docMk/>
            <pc:sldMk cId="2784031544" sldId="272"/>
            <ac:spMk id="11" creationId="{4AB1B214-37C7-A54D-B440-560823EE78B6}"/>
          </ac:spMkLst>
        </pc:spChg>
        <pc:spChg chg="add del mod">
          <ac:chgData name="Patrick C Mathias" userId="1f09a1f0-1fe3-4224-a48c-12494ec224fd" providerId="ADAL" clId="{D30E9D88-268D-3F4E-9050-4985CC2D8FCC}" dt="2019-04-19T05:46:05.745" v="1859"/>
          <ac:spMkLst>
            <pc:docMk/>
            <pc:sldMk cId="2784031544" sldId="272"/>
            <ac:spMk id="12" creationId="{E33D7C88-CB53-164A-B63E-964296004DF2}"/>
          </ac:spMkLst>
        </pc:spChg>
        <pc:spChg chg="add mod">
          <ac:chgData name="Patrick C Mathias" userId="1f09a1f0-1fe3-4224-a48c-12494ec224fd" providerId="ADAL" clId="{D30E9D88-268D-3F4E-9050-4985CC2D8FCC}" dt="2019-04-30T04:46:12.186" v="3294" actId="207"/>
          <ac:spMkLst>
            <pc:docMk/>
            <pc:sldMk cId="2784031544" sldId="272"/>
            <ac:spMk id="13" creationId="{95B3BF20-223C-8749-9ACA-8E1E28F72F08}"/>
          </ac:spMkLst>
        </pc:spChg>
        <pc:spChg chg="add mod">
          <ac:chgData name="Patrick C Mathias" userId="1f09a1f0-1fe3-4224-a48c-12494ec224fd" providerId="ADAL" clId="{D30E9D88-268D-3F4E-9050-4985CC2D8FCC}" dt="2019-04-30T04:46:12.186" v="3294" actId="207"/>
          <ac:spMkLst>
            <pc:docMk/>
            <pc:sldMk cId="2784031544" sldId="272"/>
            <ac:spMk id="14" creationId="{2509D69A-D7D3-174B-8F09-D46E471D87F8}"/>
          </ac:spMkLst>
        </pc:spChg>
        <pc:picChg chg="add del">
          <ac:chgData name="Patrick C Mathias" userId="1f09a1f0-1fe3-4224-a48c-12494ec224fd" providerId="ADAL" clId="{D30E9D88-268D-3F4E-9050-4985CC2D8FCC}" dt="2019-04-30T04:46:32.283" v="3296" actId="478"/>
          <ac:picMkLst>
            <pc:docMk/>
            <pc:sldMk cId="2784031544" sldId="272"/>
            <ac:picMk id="15" creationId="{965EFBA4-2A0F-2C48-A7A9-47CCE5282E94}"/>
          </ac:picMkLst>
        </pc:picChg>
        <pc:picChg chg="add">
          <ac:chgData name="Patrick C Mathias" userId="1f09a1f0-1fe3-4224-a48c-12494ec224fd" providerId="ADAL" clId="{D30E9D88-268D-3F4E-9050-4985CC2D8FCC}" dt="2019-04-30T04:46:33.134" v="3297"/>
          <ac:picMkLst>
            <pc:docMk/>
            <pc:sldMk cId="2784031544" sldId="272"/>
            <ac:picMk id="16" creationId="{9867C3CE-5DDA-2340-B711-1F025F956789}"/>
          </ac:picMkLst>
        </pc:picChg>
      </pc:sldChg>
      <pc:sldChg chg="addSp delSp modSp add">
        <pc:chgData name="Patrick C Mathias" userId="1f09a1f0-1fe3-4224-a48c-12494ec224fd" providerId="ADAL" clId="{D30E9D88-268D-3F4E-9050-4985CC2D8FCC}" dt="2019-04-30T04:46:19.715" v="3295" actId="14100"/>
        <pc:sldMkLst>
          <pc:docMk/>
          <pc:sldMk cId="1583330805" sldId="273"/>
        </pc:sldMkLst>
        <pc:spChg chg="mod">
          <ac:chgData name="Patrick C Mathias" userId="1f09a1f0-1fe3-4224-a48c-12494ec224fd" providerId="ADAL" clId="{D30E9D88-268D-3F4E-9050-4985CC2D8FCC}" dt="2019-04-19T05:50:29.379" v="1909" actId="20577"/>
          <ac:spMkLst>
            <pc:docMk/>
            <pc:sldMk cId="1583330805" sldId="273"/>
            <ac:spMk id="2" creationId="{8003499A-D945-944C-975A-62ECB9D88224}"/>
          </ac:spMkLst>
        </pc:spChg>
        <pc:spChg chg="del">
          <ac:chgData name="Patrick C Mathias" userId="1f09a1f0-1fe3-4224-a48c-12494ec224fd" providerId="ADAL" clId="{D30E9D88-268D-3F4E-9050-4985CC2D8FCC}" dt="2019-04-19T05:50:34.279" v="1910" actId="478"/>
          <ac:spMkLst>
            <pc:docMk/>
            <pc:sldMk cId="1583330805" sldId="273"/>
            <ac:spMk id="3" creationId="{DE5A39F1-B1C9-2441-9129-4DD15E684A9C}"/>
          </ac:spMkLst>
        </pc:spChg>
        <pc:spChg chg="add del">
          <ac:chgData name="Patrick C Mathias" userId="1f09a1f0-1fe3-4224-a48c-12494ec224fd" providerId="ADAL" clId="{D30E9D88-268D-3F4E-9050-4985CC2D8FCC}" dt="2019-04-19T05:50:46.285" v="1912"/>
          <ac:spMkLst>
            <pc:docMk/>
            <pc:sldMk cId="1583330805" sldId="273"/>
            <ac:spMk id="4" creationId="{93CBBFDA-28E9-0E45-B070-3BD5E66FC4C5}"/>
          </ac:spMkLst>
        </pc:spChg>
        <pc:spChg chg="add del">
          <ac:chgData name="Patrick C Mathias" userId="1f09a1f0-1fe3-4224-a48c-12494ec224fd" providerId="ADAL" clId="{D30E9D88-268D-3F4E-9050-4985CC2D8FCC}" dt="2019-04-19T05:50:46.285" v="1912"/>
          <ac:spMkLst>
            <pc:docMk/>
            <pc:sldMk cId="1583330805" sldId="273"/>
            <ac:spMk id="5" creationId="{AEA3FEA7-CFE7-0948-B02C-A0D22A457FA7}"/>
          </ac:spMkLst>
        </pc:spChg>
        <pc:spChg chg="add del">
          <ac:chgData name="Patrick C Mathias" userId="1f09a1f0-1fe3-4224-a48c-12494ec224fd" providerId="ADAL" clId="{D30E9D88-268D-3F4E-9050-4985CC2D8FCC}" dt="2019-04-19T05:50:46.285" v="1912"/>
          <ac:spMkLst>
            <pc:docMk/>
            <pc:sldMk cId="1583330805" sldId="273"/>
            <ac:spMk id="6" creationId="{ADCEC180-C098-7443-A70F-5B1BF9151990}"/>
          </ac:spMkLst>
        </pc:spChg>
        <pc:spChg chg="add del">
          <ac:chgData name="Patrick C Mathias" userId="1f09a1f0-1fe3-4224-a48c-12494ec224fd" providerId="ADAL" clId="{D30E9D88-268D-3F4E-9050-4985CC2D8FCC}" dt="2019-04-19T05:50:46.285" v="1912"/>
          <ac:spMkLst>
            <pc:docMk/>
            <pc:sldMk cId="1583330805" sldId="273"/>
            <ac:spMk id="7" creationId="{7DBE13E9-6A26-A045-B094-9310155454A3}"/>
          </ac:spMkLst>
        </pc:spChg>
        <pc:spChg chg="add del">
          <ac:chgData name="Patrick C Mathias" userId="1f09a1f0-1fe3-4224-a48c-12494ec224fd" providerId="ADAL" clId="{D30E9D88-268D-3F4E-9050-4985CC2D8FCC}" dt="2019-04-19T05:50:46.285" v="1912"/>
          <ac:spMkLst>
            <pc:docMk/>
            <pc:sldMk cId="1583330805" sldId="273"/>
            <ac:spMk id="8" creationId="{FAB14BEE-C94B-D546-AC4F-B5CA03DF6BC0}"/>
          </ac:spMkLst>
        </pc:spChg>
        <pc:spChg chg="add del">
          <ac:chgData name="Patrick C Mathias" userId="1f09a1f0-1fe3-4224-a48c-12494ec224fd" providerId="ADAL" clId="{D30E9D88-268D-3F4E-9050-4985CC2D8FCC}" dt="2019-04-19T05:50:46.285" v="1912"/>
          <ac:spMkLst>
            <pc:docMk/>
            <pc:sldMk cId="1583330805" sldId="273"/>
            <ac:spMk id="9" creationId="{E8257D5B-BED6-2242-925D-E2FEEF3D7A13}"/>
          </ac:spMkLst>
        </pc:spChg>
        <pc:spChg chg="add del">
          <ac:chgData name="Patrick C Mathias" userId="1f09a1f0-1fe3-4224-a48c-12494ec224fd" providerId="ADAL" clId="{D30E9D88-268D-3F4E-9050-4985CC2D8FCC}" dt="2019-04-19T05:50:46.285" v="1912"/>
          <ac:spMkLst>
            <pc:docMk/>
            <pc:sldMk cId="1583330805" sldId="273"/>
            <ac:spMk id="10" creationId="{6CD1795F-64C6-944D-B705-CD4B3B0B19A0}"/>
          </ac:spMkLst>
        </pc:spChg>
        <pc:spChg chg="add mod">
          <ac:chgData name="Patrick C Mathias" userId="1f09a1f0-1fe3-4224-a48c-12494ec224fd" providerId="ADAL" clId="{D30E9D88-268D-3F4E-9050-4985CC2D8FCC}" dt="2019-04-19T05:52:04.567" v="1930" actId="1076"/>
          <ac:spMkLst>
            <pc:docMk/>
            <pc:sldMk cId="1583330805" sldId="273"/>
            <ac:spMk id="11" creationId="{37206B2E-01B7-204F-BF79-A3BA497B7B7A}"/>
          </ac:spMkLst>
        </pc:spChg>
        <pc:spChg chg="add mod">
          <ac:chgData name="Patrick C Mathias" userId="1f09a1f0-1fe3-4224-a48c-12494ec224fd" providerId="ADAL" clId="{D30E9D88-268D-3F4E-9050-4985CC2D8FCC}" dt="2019-04-19T05:52:04.567" v="1930" actId="1076"/>
          <ac:spMkLst>
            <pc:docMk/>
            <pc:sldMk cId="1583330805" sldId="273"/>
            <ac:spMk id="12" creationId="{D3F605D3-E5BF-114F-8DB2-E686547B4768}"/>
          </ac:spMkLst>
        </pc:spChg>
        <pc:spChg chg="add mod">
          <ac:chgData name="Patrick C Mathias" userId="1f09a1f0-1fe3-4224-a48c-12494ec224fd" providerId="ADAL" clId="{D30E9D88-268D-3F4E-9050-4985CC2D8FCC}" dt="2019-04-30T04:46:00.444" v="3292" actId="207"/>
          <ac:spMkLst>
            <pc:docMk/>
            <pc:sldMk cId="1583330805" sldId="273"/>
            <ac:spMk id="13" creationId="{165265AA-594B-7745-BD4D-33A8AC5E429C}"/>
          </ac:spMkLst>
        </pc:spChg>
        <pc:spChg chg="add mod">
          <ac:chgData name="Patrick C Mathias" userId="1f09a1f0-1fe3-4224-a48c-12494ec224fd" providerId="ADAL" clId="{D30E9D88-268D-3F4E-9050-4985CC2D8FCC}" dt="2019-04-30T04:46:00.444" v="3292" actId="207"/>
          <ac:spMkLst>
            <pc:docMk/>
            <pc:sldMk cId="1583330805" sldId="273"/>
            <ac:spMk id="14" creationId="{4BB00694-796A-2B4A-938D-C5CEAFE6E39A}"/>
          </ac:spMkLst>
        </pc:spChg>
        <pc:spChg chg="add mod">
          <ac:chgData name="Patrick C Mathias" userId="1f09a1f0-1fe3-4224-a48c-12494ec224fd" providerId="ADAL" clId="{D30E9D88-268D-3F4E-9050-4985CC2D8FCC}" dt="2019-04-30T04:46:00.444" v="3292" actId="207"/>
          <ac:spMkLst>
            <pc:docMk/>
            <pc:sldMk cId="1583330805" sldId="273"/>
            <ac:spMk id="15" creationId="{73F25ADF-8537-8640-8D94-9ED27DBEA9DA}"/>
          </ac:spMkLst>
        </pc:spChg>
        <pc:spChg chg="add mod">
          <ac:chgData name="Patrick C Mathias" userId="1f09a1f0-1fe3-4224-a48c-12494ec224fd" providerId="ADAL" clId="{D30E9D88-268D-3F4E-9050-4985CC2D8FCC}" dt="2019-04-30T04:46:00.444" v="3292" actId="207"/>
          <ac:spMkLst>
            <pc:docMk/>
            <pc:sldMk cId="1583330805" sldId="273"/>
            <ac:spMk id="16" creationId="{01D8F106-680F-0A40-A3AD-4E799D368A67}"/>
          </ac:spMkLst>
        </pc:spChg>
        <pc:spChg chg="add del mod">
          <ac:chgData name="Patrick C Mathias" userId="1f09a1f0-1fe3-4224-a48c-12494ec224fd" providerId="ADAL" clId="{D30E9D88-268D-3F4E-9050-4985CC2D8FCC}" dt="2019-04-19T05:51:24.588" v="1923" actId="478"/>
          <ac:spMkLst>
            <pc:docMk/>
            <pc:sldMk cId="1583330805" sldId="273"/>
            <ac:spMk id="17" creationId="{8204287A-2362-B14D-87DA-BCDE865FF6F8}"/>
          </ac:spMkLst>
        </pc:spChg>
        <pc:spChg chg="add del">
          <ac:chgData name="Patrick C Mathias" userId="1f09a1f0-1fe3-4224-a48c-12494ec224fd" providerId="ADAL" clId="{D30E9D88-268D-3F4E-9050-4985CC2D8FCC}" dt="2019-04-19T05:51:24.588" v="1923" actId="478"/>
          <ac:spMkLst>
            <pc:docMk/>
            <pc:sldMk cId="1583330805" sldId="273"/>
            <ac:spMk id="18" creationId="{193FCFEA-0A2C-6446-ABBE-65F042C080F3}"/>
          </ac:spMkLst>
        </pc:spChg>
        <pc:spChg chg="add del mod">
          <ac:chgData name="Patrick C Mathias" userId="1f09a1f0-1fe3-4224-a48c-12494ec224fd" providerId="ADAL" clId="{D30E9D88-268D-3F4E-9050-4985CC2D8FCC}" dt="2019-04-19T05:51:53.078" v="1928"/>
          <ac:spMkLst>
            <pc:docMk/>
            <pc:sldMk cId="1583330805" sldId="273"/>
            <ac:spMk id="19" creationId="{801820B3-47CF-4C45-8428-026E1846D2A3}"/>
          </ac:spMkLst>
        </pc:spChg>
        <pc:picChg chg="add del mod">
          <ac:chgData name="Patrick C Mathias" userId="1f09a1f0-1fe3-4224-a48c-12494ec224fd" providerId="ADAL" clId="{D30E9D88-268D-3F4E-9050-4985CC2D8FCC}" dt="2019-04-19T06:03:41.449" v="2070" actId="478"/>
          <ac:picMkLst>
            <pc:docMk/>
            <pc:sldMk cId="1583330805" sldId="273"/>
            <ac:picMk id="20" creationId="{5423E754-A536-E043-8BC8-C82BFC253B32}"/>
          </ac:picMkLst>
        </pc:picChg>
        <pc:picChg chg="add mod">
          <ac:chgData name="Patrick C Mathias" userId="1f09a1f0-1fe3-4224-a48c-12494ec224fd" providerId="ADAL" clId="{D30E9D88-268D-3F4E-9050-4985CC2D8FCC}" dt="2019-04-30T04:46:19.715" v="3295" actId="14100"/>
          <ac:picMkLst>
            <pc:docMk/>
            <pc:sldMk cId="1583330805" sldId="273"/>
            <ac:picMk id="21" creationId="{A737F5B6-A97F-B249-A4C4-A5A97047F879}"/>
          </ac:picMkLst>
        </pc:picChg>
      </pc:sldChg>
      <pc:sldChg chg="delSp modSp add ord setBg">
        <pc:chgData name="Patrick C Mathias" userId="1f09a1f0-1fe3-4224-a48c-12494ec224fd" providerId="ADAL" clId="{D30E9D88-268D-3F4E-9050-4985CC2D8FCC}" dt="2019-04-30T04:46:43.850" v="3298" actId="1076"/>
        <pc:sldMkLst>
          <pc:docMk/>
          <pc:sldMk cId="1754818294" sldId="274"/>
        </pc:sldMkLst>
        <pc:spChg chg="mod">
          <ac:chgData name="Patrick C Mathias" userId="1f09a1f0-1fe3-4224-a48c-12494ec224fd" providerId="ADAL" clId="{D30E9D88-268D-3F4E-9050-4985CC2D8FCC}" dt="2019-04-30T00:24:29.483" v="2548" actId="20577"/>
          <ac:spMkLst>
            <pc:docMk/>
            <pc:sldMk cId="1754818294" sldId="274"/>
            <ac:spMk id="2" creationId="{5F5042F2-E63C-9E49-84B9-B18A25DB7022}"/>
          </ac:spMkLst>
        </pc:spChg>
        <pc:spChg chg="mod">
          <ac:chgData name="Patrick C Mathias" userId="1f09a1f0-1fe3-4224-a48c-12494ec224fd" providerId="ADAL" clId="{D30E9D88-268D-3F4E-9050-4985CC2D8FCC}" dt="2019-04-30T04:46:43.850" v="3298" actId="1076"/>
          <ac:spMkLst>
            <pc:docMk/>
            <pc:sldMk cId="1754818294" sldId="274"/>
            <ac:spMk id="3" creationId="{3DF905CE-4368-3242-9C8D-C3CFBDD31A88}"/>
          </ac:spMkLst>
        </pc:spChg>
        <pc:spChg chg="mod">
          <ac:chgData name="Patrick C Mathias" userId="1f09a1f0-1fe3-4224-a48c-12494ec224fd" providerId="ADAL" clId="{D30E9D88-268D-3F4E-9050-4985CC2D8FCC}" dt="2019-04-19T15:50:22.529" v="2082" actId="20577"/>
          <ac:spMkLst>
            <pc:docMk/>
            <pc:sldMk cId="1754818294" sldId="274"/>
            <ac:spMk id="8" creationId="{14CF8E27-0E40-504F-86C3-A23B99F3A4BF}"/>
          </ac:spMkLst>
        </pc:spChg>
        <pc:graphicFrameChg chg="del">
          <ac:chgData name="Patrick C Mathias" userId="1f09a1f0-1fe3-4224-a48c-12494ec224fd" providerId="ADAL" clId="{D30E9D88-268D-3F4E-9050-4985CC2D8FCC}" dt="2019-04-19T05:55:03.035" v="2064" actId="478"/>
          <ac:graphicFrameMkLst>
            <pc:docMk/>
            <pc:sldMk cId="1754818294" sldId="274"/>
            <ac:graphicFrameMk id="5" creationId="{D67394D3-9B9B-4F4C-88B5-968871CFF6ED}"/>
          </ac:graphicFrameMkLst>
        </pc:graphicFrameChg>
      </pc:sldChg>
      <pc:sldChg chg="addSp delSp modSp add">
        <pc:chgData name="Patrick C Mathias" userId="1f09a1f0-1fe3-4224-a48c-12494ec224fd" providerId="ADAL" clId="{D30E9D88-268D-3F4E-9050-4985CC2D8FCC}" dt="2019-04-30T02:54:15.103" v="2606" actId="1076"/>
        <pc:sldMkLst>
          <pc:docMk/>
          <pc:sldMk cId="3584786770" sldId="275"/>
        </pc:sldMkLst>
        <pc:spChg chg="mod">
          <ac:chgData name="Patrick C Mathias" userId="1f09a1f0-1fe3-4224-a48c-12494ec224fd" providerId="ADAL" clId="{D30E9D88-268D-3F4E-9050-4985CC2D8FCC}" dt="2019-04-29T16:26:43.243" v="2139" actId="20577"/>
          <ac:spMkLst>
            <pc:docMk/>
            <pc:sldMk cId="3584786770" sldId="275"/>
            <ac:spMk id="2" creationId="{642EDD1C-6CFF-334A-AB67-99CF4CC9B7AD}"/>
          </ac:spMkLst>
        </pc:spChg>
        <pc:spChg chg="add mod">
          <ac:chgData name="Patrick C Mathias" userId="1f09a1f0-1fe3-4224-a48c-12494ec224fd" providerId="ADAL" clId="{D30E9D88-268D-3F4E-9050-4985CC2D8FCC}" dt="2019-04-29T16:29:55.768" v="2267" actId="1076"/>
          <ac:spMkLst>
            <pc:docMk/>
            <pc:sldMk cId="3584786770" sldId="275"/>
            <ac:spMk id="6" creationId="{983989C4-EC14-9944-AA13-435E7CAF2ACB}"/>
          </ac:spMkLst>
        </pc:spChg>
        <pc:picChg chg="add del mod">
          <ac:chgData name="Patrick C Mathias" userId="1f09a1f0-1fe3-4224-a48c-12494ec224fd" providerId="ADAL" clId="{D30E9D88-268D-3F4E-9050-4985CC2D8FCC}" dt="2019-04-29T16:25:57.411" v="2107" actId="478"/>
          <ac:picMkLst>
            <pc:docMk/>
            <pc:sldMk cId="3584786770" sldId="275"/>
            <ac:picMk id="4" creationId="{DA9AADE4-A65C-E94B-8D38-FC43F43CC9BF}"/>
          </ac:picMkLst>
        </pc:picChg>
        <pc:picChg chg="add mod">
          <ac:chgData name="Patrick C Mathias" userId="1f09a1f0-1fe3-4224-a48c-12494ec224fd" providerId="ADAL" clId="{D30E9D88-268D-3F4E-9050-4985CC2D8FCC}" dt="2019-04-30T02:54:15.103" v="2606" actId="1076"/>
          <ac:picMkLst>
            <pc:docMk/>
            <pc:sldMk cId="3584786770" sldId="275"/>
            <ac:picMk id="5" creationId="{AC9FB760-B370-434A-BDC7-3BB975B82E79}"/>
          </ac:picMkLst>
        </pc:picChg>
      </pc:sldChg>
      <pc:sldChg chg="add">
        <pc:chgData name="Patrick C Mathias" userId="1f09a1f0-1fe3-4224-a48c-12494ec224fd" providerId="ADAL" clId="{D30E9D88-268D-3F4E-9050-4985CC2D8FCC}" dt="2019-04-30T03:03:12.118" v="2694"/>
        <pc:sldMkLst>
          <pc:docMk/>
          <pc:sldMk cId="1462965936" sldId="276"/>
        </pc:sldMkLst>
      </pc:sldChg>
      <pc:sldChg chg="add">
        <pc:chgData name="Patrick C Mathias" userId="1f09a1f0-1fe3-4224-a48c-12494ec224fd" providerId="ADAL" clId="{D30E9D88-268D-3F4E-9050-4985CC2D8FCC}" dt="2019-04-30T03:03:48.188" v="2695"/>
        <pc:sldMkLst>
          <pc:docMk/>
          <pc:sldMk cId="2204372985" sldId="310"/>
        </pc:sldMkLst>
      </pc:sldChg>
      <pc:sldChg chg="addSp delSp modSp add">
        <pc:chgData name="Patrick C Mathias" userId="1f09a1f0-1fe3-4224-a48c-12494ec224fd" providerId="ADAL" clId="{D30E9D88-268D-3F4E-9050-4985CC2D8FCC}" dt="2019-04-30T04:39:03.396" v="3151" actId="207"/>
        <pc:sldMkLst>
          <pc:docMk/>
          <pc:sldMk cId="1483411777" sldId="311"/>
        </pc:sldMkLst>
        <pc:spChg chg="mod">
          <ac:chgData name="Patrick C Mathias" userId="1f09a1f0-1fe3-4224-a48c-12494ec224fd" providerId="ADAL" clId="{D30E9D88-268D-3F4E-9050-4985CC2D8FCC}" dt="2019-04-30T04:37:39.217" v="3146" actId="20577"/>
          <ac:spMkLst>
            <pc:docMk/>
            <pc:sldMk cId="1483411777" sldId="311"/>
            <ac:spMk id="2" creationId="{A91EE580-3ADF-4D47-A568-6B756ABBA46F}"/>
          </ac:spMkLst>
        </pc:spChg>
        <pc:spChg chg="del">
          <ac:chgData name="Patrick C Mathias" userId="1f09a1f0-1fe3-4224-a48c-12494ec224fd" providerId="ADAL" clId="{D30E9D88-268D-3F4E-9050-4985CC2D8FCC}" dt="2019-04-30T04:35:33.942" v="3109" actId="478"/>
          <ac:spMkLst>
            <pc:docMk/>
            <pc:sldMk cId="1483411777" sldId="311"/>
            <ac:spMk id="3" creationId="{910AA076-20FA-1A44-99BC-6B3E6F97CDDC}"/>
          </ac:spMkLst>
        </pc:spChg>
        <pc:spChg chg="add mod">
          <ac:chgData name="Patrick C Mathias" userId="1f09a1f0-1fe3-4224-a48c-12494ec224fd" providerId="ADAL" clId="{D30E9D88-268D-3F4E-9050-4985CC2D8FCC}" dt="2019-04-30T04:39:03.396" v="3151" actId="207"/>
          <ac:spMkLst>
            <pc:docMk/>
            <pc:sldMk cId="1483411777" sldId="311"/>
            <ac:spMk id="5" creationId="{62821103-981C-2944-B603-94117B513C00}"/>
          </ac:spMkLst>
        </pc:spChg>
        <pc:spChg chg="add mod">
          <ac:chgData name="Patrick C Mathias" userId="1f09a1f0-1fe3-4224-a48c-12494ec224fd" providerId="ADAL" clId="{D30E9D88-268D-3F4E-9050-4985CC2D8FCC}" dt="2019-04-30T04:39:03.396" v="3151" actId="207"/>
          <ac:spMkLst>
            <pc:docMk/>
            <pc:sldMk cId="1483411777" sldId="311"/>
            <ac:spMk id="6" creationId="{AA2942E6-C661-524E-A5F8-E00E58236800}"/>
          </ac:spMkLst>
        </pc:spChg>
        <pc:picChg chg="add mod">
          <ac:chgData name="Patrick C Mathias" userId="1f09a1f0-1fe3-4224-a48c-12494ec224fd" providerId="ADAL" clId="{D30E9D88-268D-3F4E-9050-4985CC2D8FCC}" dt="2019-04-30T04:37:28.346" v="3145" actId="1076"/>
          <ac:picMkLst>
            <pc:docMk/>
            <pc:sldMk cId="1483411777" sldId="311"/>
            <ac:picMk id="4" creationId="{E72FFE23-CB4E-0342-8EE3-6A79D9CA08C8}"/>
          </ac:picMkLst>
        </pc:picChg>
      </pc:sldChg>
      <pc:sldChg chg="modSp add">
        <pc:chgData name="Patrick C Mathias" userId="1f09a1f0-1fe3-4224-a48c-12494ec224fd" providerId="ADAL" clId="{D30E9D88-268D-3F4E-9050-4985CC2D8FCC}" dt="2019-04-30T06:33:20.835" v="4582" actId="1076"/>
        <pc:sldMkLst>
          <pc:docMk/>
          <pc:sldMk cId="849744425" sldId="342"/>
        </pc:sldMkLst>
        <pc:picChg chg="mod">
          <ac:chgData name="Patrick C Mathias" userId="1f09a1f0-1fe3-4224-a48c-12494ec224fd" providerId="ADAL" clId="{D30E9D88-268D-3F4E-9050-4985CC2D8FCC}" dt="2019-04-30T06:33:20.835" v="4582" actId="1076"/>
          <ac:picMkLst>
            <pc:docMk/>
            <pc:sldMk cId="849744425" sldId="342"/>
            <ac:picMk id="3" creationId="{00000000-0000-0000-0000-000000000000}"/>
          </ac:picMkLst>
        </pc:picChg>
      </pc:sldChg>
      <pc:sldChg chg="delSp modSp add">
        <pc:chgData name="Patrick C Mathias" userId="1f09a1f0-1fe3-4224-a48c-12494ec224fd" providerId="ADAL" clId="{D30E9D88-268D-3F4E-9050-4985CC2D8FCC}" dt="2019-04-30T04:38:23.273" v="3149" actId="1076"/>
        <pc:sldMkLst>
          <pc:docMk/>
          <pc:sldMk cId="808308055" sldId="390"/>
        </pc:sldMkLst>
        <pc:grpChg chg="mod">
          <ac:chgData name="Patrick C Mathias" userId="1f09a1f0-1fe3-4224-a48c-12494ec224fd" providerId="ADAL" clId="{D30E9D88-268D-3F4E-9050-4985CC2D8FCC}" dt="2019-04-30T04:38:23.273" v="3149" actId="1076"/>
          <ac:grpSpMkLst>
            <pc:docMk/>
            <pc:sldMk cId="808308055" sldId="390"/>
            <ac:grpSpMk id="10" creationId="{54867235-72ED-174E-8380-0922B5F5AFBF}"/>
          </ac:grpSpMkLst>
        </pc:grpChg>
        <pc:grpChg chg="mod">
          <ac:chgData name="Patrick C Mathias" userId="1f09a1f0-1fe3-4224-a48c-12494ec224fd" providerId="ADAL" clId="{D30E9D88-268D-3F4E-9050-4985CC2D8FCC}" dt="2019-04-30T04:38:23.273" v="3149" actId="1076"/>
          <ac:grpSpMkLst>
            <pc:docMk/>
            <pc:sldMk cId="808308055" sldId="390"/>
            <ac:grpSpMk id="13" creationId="{8E8748B4-E138-B64C-B32B-601C652E6297}"/>
          </ac:grpSpMkLst>
        </pc:grpChg>
        <pc:grpChg chg="mod">
          <ac:chgData name="Patrick C Mathias" userId="1f09a1f0-1fe3-4224-a48c-12494ec224fd" providerId="ADAL" clId="{D30E9D88-268D-3F4E-9050-4985CC2D8FCC}" dt="2019-04-30T04:38:23.273" v="3149" actId="1076"/>
          <ac:grpSpMkLst>
            <pc:docMk/>
            <pc:sldMk cId="808308055" sldId="390"/>
            <ac:grpSpMk id="19" creationId="{275FEACE-61D0-EC4E-A3BE-5227DD31CC0E}"/>
          </ac:grpSpMkLst>
        </pc:grpChg>
        <pc:picChg chg="mod">
          <ac:chgData name="Patrick C Mathias" userId="1f09a1f0-1fe3-4224-a48c-12494ec224fd" providerId="ADAL" clId="{D30E9D88-268D-3F4E-9050-4985CC2D8FCC}" dt="2019-04-30T04:38:23.273" v="3149" actId="1076"/>
          <ac:picMkLst>
            <pc:docMk/>
            <pc:sldMk cId="808308055" sldId="390"/>
            <ac:picMk id="3" creationId="{438388F5-B0DA-7140-A63D-8569E634B719}"/>
          </ac:picMkLst>
        </pc:picChg>
        <pc:picChg chg="del">
          <ac:chgData name="Patrick C Mathias" userId="1f09a1f0-1fe3-4224-a48c-12494ec224fd" providerId="ADAL" clId="{D30E9D88-268D-3F4E-9050-4985CC2D8FCC}" dt="2019-04-30T04:38:14.311" v="3148" actId="478"/>
          <ac:picMkLst>
            <pc:docMk/>
            <pc:sldMk cId="808308055" sldId="390"/>
            <ac:picMk id="9" creationId="{2F2584F1-13DC-B04F-BC59-5A6A57942FFF}"/>
          </ac:picMkLst>
        </pc:picChg>
      </pc:sldChg>
      <pc:sldChg chg="add del">
        <pc:chgData name="Patrick C Mathias" userId="1f09a1f0-1fe3-4224-a48c-12494ec224fd" providerId="ADAL" clId="{D30E9D88-268D-3F4E-9050-4985CC2D8FCC}" dt="2019-04-30T04:50:44.704" v="3302" actId="2696"/>
        <pc:sldMkLst>
          <pc:docMk/>
          <pc:sldMk cId="128143612" sldId="391"/>
        </pc:sldMkLst>
      </pc:sldChg>
      <pc:sldChg chg="add del">
        <pc:chgData name="Patrick C Mathias" userId="1f09a1f0-1fe3-4224-a48c-12494ec224fd" providerId="ADAL" clId="{D30E9D88-268D-3F4E-9050-4985CC2D8FCC}" dt="2019-04-30T04:50:32.066" v="3300" actId="2696"/>
        <pc:sldMkLst>
          <pc:docMk/>
          <pc:sldMk cId="487928025" sldId="391"/>
        </pc:sldMkLst>
      </pc:sldChg>
      <pc:sldChg chg="modSp add">
        <pc:chgData name="Patrick C Mathias" userId="1f09a1f0-1fe3-4224-a48c-12494ec224fd" providerId="ADAL" clId="{D30E9D88-268D-3F4E-9050-4985CC2D8FCC}" dt="2019-04-30T04:51:24.507" v="3336" actId="20577"/>
        <pc:sldMkLst>
          <pc:docMk/>
          <pc:sldMk cId="3468036917" sldId="439"/>
        </pc:sldMkLst>
        <pc:spChg chg="mod">
          <ac:chgData name="Patrick C Mathias" userId="1f09a1f0-1fe3-4224-a48c-12494ec224fd" providerId="ADAL" clId="{D30E9D88-268D-3F4E-9050-4985CC2D8FCC}" dt="2019-04-30T04:51:24.507" v="3336" actId="20577"/>
          <ac:spMkLst>
            <pc:docMk/>
            <pc:sldMk cId="3468036917" sldId="439"/>
            <ac:spMk id="2" creationId="{00000000-0000-0000-0000-000000000000}"/>
          </ac:spMkLst>
        </pc:spChg>
      </pc:sldChg>
      <pc:sldChg chg="add">
        <pc:chgData name="Patrick C Mathias" userId="1f09a1f0-1fe3-4224-a48c-12494ec224fd" providerId="ADAL" clId="{D30E9D88-268D-3F4E-9050-4985CC2D8FCC}" dt="2019-04-30T04:53:05.910" v="3337"/>
        <pc:sldMkLst>
          <pc:docMk/>
          <pc:sldMk cId="816370429" sldId="440"/>
        </pc:sldMkLst>
      </pc:sldChg>
      <pc:sldChg chg="modSp add">
        <pc:chgData name="Patrick C Mathias" userId="1f09a1f0-1fe3-4224-a48c-12494ec224fd" providerId="ADAL" clId="{D30E9D88-268D-3F4E-9050-4985CC2D8FCC}" dt="2019-04-30T05:01:21.742" v="3368" actId="255"/>
        <pc:sldMkLst>
          <pc:docMk/>
          <pc:sldMk cId="1143363743" sldId="441"/>
        </pc:sldMkLst>
        <pc:spChg chg="mod">
          <ac:chgData name="Patrick C Mathias" userId="1f09a1f0-1fe3-4224-a48c-12494ec224fd" providerId="ADAL" clId="{D30E9D88-268D-3F4E-9050-4985CC2D8FCC}" dt="2019-04-30T05:00:31.018" v="3359" actId="20577"/>
          <ac:spMkLst>
            <pc:docMk/>
            <pc:sldMk cId="1143363743" sldId="441"/>
            <ac:spMk id="2" creationId="{55AABBFC-AD9C-0B46-A34F-4E54DC5AED73}"/>
          </ac:spMkLst>
        </pc:spChg>
        <pc:spChg chg="mod">
          <ac:chgData name="Patrick C Mathias" userId="1f09a1f0-1fe3-4224-a48c-12494ec224fd" providerId="ADAL" clId="{D30E9D88-268D-3F4E-9050-4985CC2D8FCC}" dt="2019-04-30T05:01:21.742" v="3368" actId="255"/>
          <ac:spMkLst>
            <pc:docMk/>
            <pc:sldMk cId="1143363743" sldId="441"/>
            <ac:spMk id="3" creationId="{852C88CD-7866-9549-8C7B-0CE8D5B9CDCD}"/>
          </ac:spMkLst>
        </pc:spChg>
      </pc:sldChg>
      <pc:sldChg chg="modSp add">
        <pc:chgData name="Patrick C Mathias" userId="1f09a1f0-1fe3-4224-a48c-12494ec224fd" providerId="ADAL" clId="{D30E9D88-268D-3F4E-9050-4985CC2D8FCC}" dt="2019-04-30T05:12:12.429" v="3969" actId="20577"/>
        <pc:sldMkLst>
          <pc:docMk/>
          <pc:sldMk cId="991473889" sldId="442"/>
        </pc:sldMkLst>
        <pc:spChg chg="mod">
          <ac:chgData name="Patrick C Mathias" userId="1f09a1f0-1fe3-4224-a48c-12494ec224fd" providerId="ADAL" clId="{D30E9D88-268D-3F4E-9050-4985CC2D8FCC}" dt="2019-04-30T05:12:12.429" v="3969" actId="20577"/>
          <ac:spMkLst>
            <pc:docMk/>
            <pc:sldMk cId="991473889" sldId="442"/>
            <ac:spMk id="2" creationId="{00000000-0000-0000-0000-000000000000}"/>
          </ac:spMkLst>
        </pc:spChg>
      </pc:sldChg>
      <pc:sldChg chg="modSp add">
        <pc:chgData name="Patrick C Mathias" userId="1f09a1f0-1fe3-4224-a48c-12494ec224fd" providerId="ADAL" clId="{D30E9D88-268D-3F4E-9050-4985CC2D8FCC}" dt="2019-04-30T05:11:37.178" v="3923" actId="313"/>
        <pc:sldMkLst>
          <pc:docMk/>
          <pc:sldMk cId="3145091626" sldId="443"/>
        </pc:sldMkLst>
        <pc:spChg chg="mod">
          <ac:chgData name="Patrick C Mathias" userId="1f09a1f0-1fe3-4224-a48c-12494ec224fd" providerId="ADAL" clId="{D30E9D88-268D-3F4E-9050-4985CC2D8FCC}" dt="2019-04-30T05:11:37.178" v="3923" actId="313"/>
          <ac:spMkLst>
            <pc:docMk/>
            <pc:sldMk cId="3145091626" sldId="443"/>
            <ac:spMk id="2" creationId="{2E5A7D3B-29C4-2E41-B141-A3A2219FDE9D}"/>
          </ac:spMkLst>
        </pc:spChg>
        <pc:spChg chg="mod">
          <ac:chgData name="Patrick C Mathias" userId="1f09a1f0-1fe3-4224-a48c-12494ec224fd" providerId="ADAL" clId="{D30E9D88-268D-3F4E-9050-4985CC2D8FCC}" dt="2019-04-30T05:11:27.715" v="3922" actId="20577"/>
          <ac:spMkLst>
            <pc:docMk/>
            <pc:sldMk cId="3145091626" sldId="443"/>
            <ac:spMk id="3" creationId="{FD6DF854-AE18-9145-B1B9-619013A8F319}"/>
          </ac:spMkLst>
        </pc:spChg>
      </pc:sldChg>
      <pc:sldChg chg="modSp add">
        <pc:chgData name="Patrick C Mathias" userId="1f09a1f0-1fe3-4224-a48c-12494ec224fd" providerId="ADAL" clId="{D30E9D88-268D-3F4E-9050-4985CC2D8FCC}" dt="2019-04-30T05:17:40.923" v="4004" actId="20577"/>
        <pc:sldMkLst>
          <pc:docMk/>
          <pc:sldMk cId="1949232630" sldId="444"/>
        </pc:sldMkLst>
        <pc:spChg chg="mod">
          <ac:chgData name="Patrick C Mathias" userId="1f09a1f0-1fe3-4224-a48c-12494ec224fd" providerId="ADAL" clId="{D30E9D88-268D-3F4E-9050-4985CC2D8FCC}" dt="2019-04-30T05:17:40.923" v="4004" actId="20577"/>
          <ac:spMkLst>
            <pc:docMk/>
            <pc:sldMk cId="1949232630" sldId="444"/>
            <ac:spMk id="2" creationId="{00000000-0000-0000-0000-000000000000}"/>
          </ac:spMkLst>
        </pc:spChg>
      </pc:sldChg>
      <pc:sldChg chg="addSp delSp modSp add">
        <pc:chgData name="Patrick C Mathias" userId="1f09a1f0-1fe3-4224-a48c-12494ec224fd" providerId="ADAL" clId="{D30E9D88-268D-3F4E-9050-4985CC2D8FCC}" dt="2019-04-30T05:24:40.013" v="4076" actId="1076"/>
        <pc:sldMkLst>
          <pc:docMk/>
          <pc:sldMk cId="583131302" sldId="445"/>
        </pc:sldMkLst>
        <pc:spChg chg="mod">
          <ac:chgData name="Patrick C Mathias" userId="1f09a1f0-1fe3-4224-a48c-12494ec224fd" providerId="ADAL" clId="{D30E9D88-268D-3F4E-9050-4985CC2D8FCC}" dt="2019-04-30T05:23:28.924" v="4046" actId="20577"/>
          <ac:spMkLst>
            <pc:docMk/>
            <pc:sldMk cId="583131302" sldId="445"/>
            <ac:spMk id="2" creationId="{DD05E1C8-A4BC-DC45-9331-7A1E8E49DAF7}"/>
          </ac:spMkLst>
        </pc:spChg>
        <pc:spChg chg="del">
          <ac:chgData name="Patrick C Mathias" userId="1f09a1f0-1fe3-4224-a48c-12494ec224fd" providerId="ADAL" clId="{D30E9D88-268D-3F4E-9050-4985CC2D8FCC}" dt="2019-04-30T05:22:13.019" v="4034" actId="478"/>
          <ac:spMkLst>
            <pc:docMk/>
            <pc:sldMk cId="583131302" sldId="445"/>
            <ac:spMk id="3" creationId="{35970A52-29A1-0744-95DF-6A13801DCC4A}"/>
          </ac:spMkLst>
        </pc:spChg>
        <pc:spChg chg="add mod">
          <ac:chgData name="Patrick C Mathias" userId="1f09a1f0-1fe3-4224-a48c-12494ec224fd" providerId="ADAL" clId="{D30E9D88-268D-3F4E-9050-4985CC2D8FCC}" dt="2019-04-30T05:24:37.089" v="4075" actId="1076"/>
          <ac:spMkLst>
            <pc:docMk/>
            <pc:sldMk cId="583131302" sldId="445"/>
            <ac:spMk id="6" creationId="{3A37C671-4355-BB44-9BBF-1B6C81F04AE4}"/>
          </ac:spMkLst>
        </pc:spChg>
        <pc:spChg chg="add mod">
          <ac:chgData name="Patrick C Mathias" userId="1f09a1f0-1fe3-4224-a48c-12494ec224fd" providerId="ADAL" clId="{D30E9D88-268D-3F4E-9050-4985CC2D8FCC}" dt="2019-04-30T05:24:40.013" v="4076" actId="1076"/>
          <ac:spMkLst>
            <pc:docMk/>
            <pc:sldMk cId="583131302" sldId="445"/>
            <ac:spMk id="7" creationId="{8A91F09B-BE8C-494F-8DDB-3FE799FAD5BF}"/>
          </ac:spMkLst>
        </pc:spChg>
        <pc:picChg chg="add del mod">
          <ac:chgData name="Patrick C Mathias" userId="1f09a1f0-1fe3-4224-a48c-12494ec224fd" providerId="ADAL" clId="{D30E9D88-268D-3F4E-9050-4985CC2D8FCC}" dt="2019-04-30T05:22:26.190" v="4038" actId="478"/>
          <ac:picMkLst>
            <pc:docMk/>
            <pc:sldMk cId="583131302" sldId="445"/>
            <ac:picMk id="4" creationId="{31AA9802-FB0E-5745-BFF0-F3EFA4140B58}"/>
          </ac:picMkLst>
        </pc:picChg>
        <pc:picChg chg="add mod">
          <ac:chgData name="Patrick C Mathias" userId="1f09a1f0-1fe3-4224-a48c-12494ec224fd" providerId="ADAL" clId="{D30E9D88-268D-3F4E-9050-4985CC2D8FCC}" dt="2019-04-30T05:23:34.808" v="4047" actId="1076"/>
          <ac:picMkLst>
            <pc:docMk/>
            <pc:sldMk cId="583131302" sldId="445"/>
            <ac:picMk id="5" creationId="{88B0B1DD-3FE4-7B47-B32E-86451D514C92}"/>
          </ac:picMkLst>
        </pc:picChg>
      </pc:sldChg>
      <pc:sldChg chg="modSp add">
        <pc:chgData name="Patrick C Mathias" userId="1f09a1f0-1fe3-4224-a48c-12494ec224fd" providerId="ADAL" clId="{D30E9D88-268D-3F4E-9050-4985CC2D8FCC}" dt="2019-04-30T05:27:17.755" v="4098" actId="20577"/>
        <pc:sldMkLst>
          <pc:docMk/>
          <pc:sldMk cId="2854750163" sldId="446"/>
        </pc:sldMkLst>
        <pc:spChg chg="mod">
          <ac:chgData name="Patrick C Mathias" userId="1f09a1f0-1fe3-4224-a48c-12494ec224fd" providerId="ADAL" clId="{D30E9D88-268D-3F4E-9050-4985CC2D8FCC}" dt="2019-04-30T05:27:17.755" v="4098" actId="20577"/>
          <ac:spMkLst>
            <pc:docMk/>
            <pc:sldMk cId="2854750163" sldId="446"/>
            <ac:spMk id="2" creationId="{00000000-0000-0000-0000-000000000000}"/>
          </ac:spMkLst>
        </pc:spChg>
      </pc:sldChg>
      <pc:sldChg chg="addSp delSp modSp add">
        <pc:chgData name="Patrick C Mathias" userId="1f09a1f0-1fe3-4224-a48c-12494ec224fd" providerId="ADAL" clId="{D30E9D88-268D-3F4E-9050-4985CC2D8FCC}" dt="2019-04-30T05:31:33.586" v="4443" actId="1076"/>
        <pc:sldMkLst>
          <pc:docMk/>
          <pc:sldMk cId="558776002" sldId="447"/>
        </pc:sldMkLst>
        <pc:spChg chg="del">
          <ac:chgData name="Patrick C Mathias" userId="1f09a1f0-1fe3-4224-a48c-12494ec224fd" providerId="ADAL" clId="{D30E9D88-268D-3F4E-9050-4985CC2D8FCC}" dt="2019-04-30T05:27:27.891" v="4100"/>
          <ac:spMkLst>
            <pc:docMk/>
            <pc:sldMk cId="558776002" sldId="447"/>
            <ac:spMk id="2" creationId="{A5AA4413-C85A-A74E-9E50-8ED5ADF6DEF7}"/>
          </ac:spMkLst>
        </pc:spChg>
        <pc:spChg chg="add mod">
          <ac:chgData name="Patrick C Mathias" userId="1f09a1f0-1fe3-4224-a48c-12494ec224fd" providerId="ADAL" clId="{D30E9D88-268D-3F4E-9050-4985CC2D8FCC}" dt="2019-04-30T05:28:13.962" v="4129" actId="20577"/>
          <ac:spMkLst>
            <pc:docMk/>
            <pc:sldMk cId="558776002" sldId="447"/>
            <ac:spMk id="3" creationId="{0197A078-76AE-F04D-85A6-10B2F6060FC5}"/>
          </ac:spMkLst>
        </pc:spChg>
        <pc:spChg chg="add del mod">
          <ac:chgData name="Patrick C Mathias" userId="1f09a1f0-1fe3-4224-a48c-12494ec224fd" providerId="ADAL" clId="{D30E9D88-268D-3F4E-9050-4985CC2D8FCC}" dt="2019-04-30T05:27:47.960" v="4104" actId="478"/>
          <ac:spMkLst>
            <pc:docMk/>
            <pc:sldMk cId="558776002" sldId="447"/>
            <ac:spMk id="4" creationId="{77E1AB93-A697-2840-AAC8-3785DDE78CA5}"/>
          </ac:spMkLst>
        </pc:spChg>
        <pc:spChg chg="add del mod">
          <ac:chgData name="Patrick C Mathias" userId="1f09a1f0-1fe3-4224-a48c-12494ec224fd" providerId="ADAL" clId="{D30E9D88-268D-3F4E-9050-4985CC2D8FCC}" dt="2019-04-30T05:29:21.616" v="4242"/>
          <ac:spMkLst>
            <pc:docMk/>
            <pc:sldMk cId="558776002" sldId="447"/>
            <ac:spMk id="6" creationId="{F3A0BC81-2E94-D946-ABD4-230F1C730904}"/>
          </ac:spMkLst>
        </pc:spChg>
        <pc:spChg chg="add mod">
          <ac:chgData name="Patrick C Mathias" userId="1f09a1f0-1fe3-4224-a48c-12494ec224fd" providerId="ADAL" clId="{D30E9D88-268D-3F4E-9050-4985CC2D8FCC}" dt="2019-04-30T05:31:33.586" v="4443" actId="1076"/>
          <ac:spMkLst>
            <pc:docMk/>
            <pc:sldMk cId="558776002" sldId="447"/>
            <ac:spMk id="7" creationId="{90169414-A87D-1641-AB82-90E54FB185D8}"/>
          </ac:spMkLst>
        </pc:spChg>
        <pc:graphicFrameChg chg="add mod modGraphic">
          <ac:chgData name="Patrick C Mathias" userId="1f09a1f0-1fe3-4224-a48c-12494ec224fd" providerId="ADAL" clId="{D30E9D88-268D-3F4E-9050-4985CC2D8FCC}" dt="2019-04-30T05:29:33.885" v="4244" actId="14100"/>
          <ac:graphicFrameMkLst>
            <pc:docMk/>
            <pc:sldMk cId="558776002" sldId="447"/>
            <ac:graphicFrameMk id="5" creationId="{1A84E9E3-9803-3F47-9769-E105F2C56BCC}"/>
          </ac:graphicFrameMkLst>
        </pc:graphicFrameChg>
      </pc:sldChg>
      <pc:sldChg chg="add del">
        <pc:chgData name="Patrick C Mathias" userId="1f09a1f0-1fe3-4224-a48c-12494ec224fd" providerId="ADAL" clId="{D30E9D88-268D-3F4E-9050-4985CC2D8FCC}" dt="2019-04-30T05:27:33.341" v="4102"/>
        <pc:sldMkLst>
          <pc:docMk/>
          <pc:sldMk cId="209203022" sldId="448"/>
        </pc:sldMkLst>
      </pc:sldChg>
      <pc:sldChg chg="addSp delSp modSp add">
        <pc:chgData name="Patrick C Mathias" userId="1f09a1f0-1fe3-4224-a48c-12494ec224fd" providerId="ADAL" clId="{D30E9D88-268D-3F4E-9050-4985CC2D8FCC}" dt="2019-04-30T05:42:10.085" v="4557" actId="1076"/>
        <pc:sldMkLst>
          <pc:docMk/>
          <pc:sldMk cId="3943395968" sldId="448"/>
        </pc:sldMkLst>
        <pc:spChg chg="mod">
          <ac:chgData name="Patrick C Mathias" userId="1f09a1f0-1fe3-4224-a48c-12494ec224fd" providerId="ADAL" clId="{D30E9D88-268D-3F4E-9050-4985CC2D8FCC}" dt="2019-04-30T05:36:35.301" v="4541" actId="20577"/>
          <ac:spMkLst>
            <pc:docMk/>
            <pc:sldMk cId="3943395968" sldId="448"/>
            <ac:spMk id="2" creationId="{CDBB7B68-8529-1E4B-90C4-E6311B33B3B3}"/>
          </ac:spMkLst>
        </pc:spChg>
        <pc:spChg chg="del">
          <ac:chgData name="Patrick C Mathias" userId="1f09a1f0-1fe3-4224-a48c-12494ec224fd" providerId="ADAL" clId="{D30E9D88-268D-3F4E-9050-4985CC2D8FCC}" dt="2019-04-30T05:38:44.136" v="4550" actId="478"/>
          <ac:spMkLst>
            <pc:docMk/>
            <pc:sldMk cId="3943395968" sldId="448"/>
            <ac:spMk id="3" creationId="{F0BB4E99-CE58-5442-B82D-FAB1DADF304B}"/>
          </ac:spMkLst>
        </pc:spChg>
        <pc:spChg chg="add mod">
          <ac:chgData name="Patrick C Mathias" userId="1f09a1f0-1fe3-4224-a48c-12494ec224fd" providerId="ADAL" clId="{D30E9D88-268D-3F4E-9050-4985CC2D8FCC}" dt="2019-04-30T05:38:42.022" v="4549" actId="1076"/>
          <ac:spMkLst>
            <pc:docMk/>
            <pc:sldMk cId="3943395968" sldId="448"/>
            <ac:spMk id="4" creationId="{9A00A5C4-D3DA-CD43-A214-982449394DE4}"/>
          </ac:spMkLst>
        </pc:spChg>
        <pc:spChg chg="add mod">
          <ac:chgData name="Patrick C Mathias" userId="1f09a1f0-1fe3-4224-a48c-12494ec224fd" providerId="ADAL" clId="{D30E9D88-268D-3F4E-9050-4985CC2D8FCC}" dt="2019-04-30T05:38:42.022" v="4549" actId="1076"/>
          <ac:spMkLst>
            <pc:docMk/>
            <pc:sldMk cId="3943395968" sldId="448"/>
            <ac:spMk id="5" creationId="{0713E40F-4A2F-6741-B934-799F4BAC0B4F}"/>
          </ac:spMkLst>
        </pc:spChg>
        <pc:spChg chg="add del mod">
          <ac:chgData name="Patrick C Mathias" userId="1f09a1f0-1fe3-4224-a48c-12494ec224fd" providerId="ADAL" clId="{D30E9D88-268D-3F4E-9050-4985CC2D8FCC}" dt="2019-04-30T05:38:44.745" v="4552"/>
          <ac:spMkLst>
            <pc:docMk/>
            <pc:sldMk cId="3943395968" sldId="448"/>
            <ac:spMk id="6" creationId="{F17EEB44-03F6-6F42-B643-CDF24BF89141}"/>
          </ac:spMkLst>
        </pc:spChg>
        <pc:picChg chg="add mod">
          <ac:chgData name="Patrick C Mathias" userId="1f09a1f0-1fe3-4224-a48c-12494ec224fd" providerId="ADAL" clId="{D30E9D88-268D-3F4E-9050-4985CC2D8FCC}" dt="2019-04-30T05:39:24.106" v="4554" actId="1076"/>
          <ac:picMkLst>
            <pc:docMk/>
            <pc:sldMk cId="3943395968" sldId="448"/>
            <ac:picMk id="7" creationId="{ABE16DFB-0977-EF47-99D5-62B3B4943518}"/>
          </ac:picMkLst>
        </pc:picChg>
        <pc:picChg chg="add mod">
          <ac:chgData name="Patrick C Mathias" userId="1f09a1f0-1fe3-4224-a48c-12494ec224fd" providerId="ADAL" clId="{D30E9D88-268D-3F4E-9050-4985CC2D8FCC}" dt="2019-04-30T05:42:10.085" v="4557" actId="1076"/>
          <ac:picMkLst>
            <pc:docMk/>
            <pc:sldMk cId="3943395968" sldId="448"/>
            <ac:picMk id="8" creationId="{EB6CD8D6-A13D-8E4F-80DC-CA5C0DBBE102}"/>
          </ac:picMkLst>
        </pc:picChg>
      </pc:sldChg>
      <pc:sldChg chg="modSp add del">
        <pc:chgData name="Patrick C Mathias" userId="1f09a1f0-1fe3-4224-a48c-12494ec224fd" providerId="ADAL" clId="{D30E9D88-268D-3F4E-9050-4985CC2D8FCC}" dt="2019-04-30T05:32:19.271" v="4459" actId="2696"/>
        <pc:sldMkLst>
          <pc:docMk/>
          <pc:sldMk cId="4163555790" sldId="448"/>
        </pc:sldMkLst>
        <pc:spChg chg="mod">
          <ac:chgData name="Patrick C Mathias" userId="1f09a1f0-1fe3-4224-a48c-12494ec224fd" providerId="ADAL" clId="{D30E9D88-268D-3F4E-9050-4985CC2D8FCC}" dt="2019-04-30T05:32:10.827" v="4458" actId="20577"/>
          <ac:spMkLst>
            <pc:docMk/>
            <pc:sldMk cId="4163555790" sldId="448"/>
            <ac:spMk id="2" creationId="{EF714141-73CC-D34A-9612-55E010129C10}"/>
          </ac:spMkLst>
        </pc:spChg>
      </pc:sldChg>
      <pc:sldChg chg="modSp add">
        <pc:chgData name="Patrick C Mathias" userId="1f09a1f0-1fe3-4224-a48c-12494ec224fd" providerId="ADAL" clId="{D30E9D88-268D-3F4E-9050-4985CC2D8FCC}" dt="2019-04-30T05:49:27.552" v="4577" actId="20577"/>
        <pc:sldMkLst>
          <pc:docMk/>
          <pc:sldMk cId="4128973806" sldId="449"/>
        </pc:sldMkLst>
        <pc:spChg chg="mod">
          <ac:chgData name="Patrick C Mathias" userId="1f09a1f0-1fe3-4224-a48c-12494ec224fd" providerId="ADAL" clId="{D30E9D88-268D-3F4E-9050-4985CC2D8FCC}" dt="2019-04-30T05:49:27.552" v="4577" actId="20577"/>
          <ac:spMkLst>
            <pc:docMk/>
            <pc:sldMk cId="4128973806" sldId="449"/>
            <ac:spMk id="2" creationId="{00000000-0000-0000-0000-000000000000}"/>
          </ac:spMkLst>
        </pc:spChg>
      </pc:sldChg>
      <pc:sldChg chg="addSp delSp modSp add modAnim">
        <pc:chgData name="Patrick C Mathias" userId="1f09a1f0-1fe3-4224-a48c-12494ec224fd" providerId="ADAL" clId="{D30E9D88-268D-3F4E-9050-4985CC2D8FCC}" dt="2019-04-30T06:59:05.949" v="5265" actId="20577"/>
        <pc:sldMkLst>
          <pc:docMk/>
          <pc:sldMk cId="4117984111" sldId="450"/>
        </pc:sldMkLst>
        <pc:spChg chg="del">
          <ac:chgData name="Patrick C Mathias" userId="1f09a1f0-1fe3-4224-a48c-12494ec224fd" providerId="ADAL" clId="{D30E9D88-268D-3F4E-9050-4985CC2D8FCC}" dt="2019-04-30T06:32:11.411" v="4579"/>
          <ac:spMkLst>
            <pc:docMk/>
            <pc:sldMk cId="4117984111" sldId="450"/>
            <ac:spMk id="2" creationId="{E36530D8-8CB3-434E-BB13-FAE400BD7B1A}"/>
          </ac:spMkLst>
        </pc:spChg>
        <pc:spChg chg="add mod">
          <ac:chgData name="Patrick C Mathias" userId="1f09a1f0-1fe3-4224-a48c-12494ec224fd" providerId="ADAL" clId="{D30E9D88-268D-3F4E-9050-4985CC2D8FCC}" dt="2019-04-30T06:59:05.949" v="5265" actId="20577"/>
          <ac:spMkLst>
            <pc:docMk/>
            <pc:sldMk cId="4117984111" sldId="450"/>
            <ac:spMk id="3" creationId="{5AC3B88D-C798-F143-9E16-2D24DF7D101C}"/>
          </ac:spMkLst>
        </pc:spChg>
        <pc:spChg chg="add del mod">
          <ac:chgData name="Patrick C Mathias" userId="1f09a1f0-1fe3-4224-a48c-12494ec224fd" providerId="ADAL" clId="{D30E9D88-268D-3F4E-9050-4985CC2D8FCC}" dt="2019-04-30T06:38:36.646" v="4640" actId="478"/>
          <ac:spMkLst>
            <pc:docMk/>
            <pc:sldMk cId="4117984111" sldId="450"/>
            <ac:spMk id="4" creationId="{9947A7D4-6FA5-934A-B158-1DDE1A88ABAA}"/>
          </ac:spMkLst>
        </pc:spChg>
        <pc:spChg chg="mod">
          <ac:chgData name="Patrick C Mathias" userId="1f09a1f0-1fe3-4224-a48c-12494ec224fd" providerId="ADAL" clId="{D30E9D88-268D-3F4E-9050-4985CC2D8FCC}" dt="2019-04-30T06:41:06.016" v="4685" actId="14100"/>
          <ac:spMkLst>
            <pc:docMk/>
            <pc:sldMk cId="4117984111" sldId="450"/>
            <ac:spMk id="6" creationId="{619EB11D-438D-CA43-BB93-E225125278F8}"/>
          </ac:spMkLst>
        </pc:spChg>
        <pc:spChg chg="mod">
          <ac:chgData name="Patrick C Mathias" userId="1f09a1f0-1fe3-4224-a48c-12494ec224fd" providerId="ADAL" clId="{D30E9D88-268D-3F4E-9050-4985CC2D8FCC}" dt="2019-04-30T06:38:07.215" v="4636" actId="313"/>
          <ac:spMkLst>
            <pc:docMk/>
            <pc:sldMk cId="4117984111" sldId="450"/>
            <ac:spMk id="7" creationId="{107BCE65-949C-B745-8ED5-6AB29390E085}"/>
          </ac:spMkLst>
        </pc:spChg>
        <pc:spChg chg="mod">
          <ac:chgData name="Patrick C Mathias" userId="1f09a1f0-1fe3-4224-a48c-12494ec224fd" providerId="ADAL" clId="{D30E9D88-268D-3F4E-9050-4985CC2D8FCC}" dt="2019-04-30T06:39:52.284" v="4651" actId="14100"/>
          <ac:spMkLst>
            <pc:docMk/>
            <pc:sldMk cId="4117984111" sldId="450"/>
            <ac:spMk id="18" creationId="{09DFE2B0-106F-A142-943A-AE7F8D5A883B}"/>
          </ac:spMkLst>
        </pc:spChg>
        <pc:spChg chg="mod">
          <ac:chgData name="Patrick C Mathias" userId="1f09a1f0-1fe3-4224-a48c-12494ec224fd" providerId="ADAL" clId="{D30E9D88-268D-3F4E-9050-4985CC2D8FCC}" dt="2019-04-30T06:38:54.855" v="4644" actId="1076"/>
          <ac:spMkLst>
            <pc:docMk/>
            <pc:sldMk cId="4117984111" sldId="450"/>
            <ac:spMk id="19" creationId="{31090BAF-4C4A-5447-9B01-052AF82B042A}"/>
          </ac:spMkLst>
        </pc:spChg>
        <pc:spChg chg="mod">
          <ac:chgData name="Patrick C Mathias" userId="1f09a1f0-1fe3-4224-a48c-12494ec224fd" providerId="ADAL" clId="{D30E9D88-268D-3F4E-9050-4985CC2D8FCC}" dt="2019-04-30T06:38:28.338" v="4638" actId="1076"/>
          <ac:spMkLst>
            <pc:docMk/>
            <pc:sldMk cId="4117984111" sldId="450"/>
            <ac:spMk id="25" creationId="{E4D346C5-C729-9B48-B8CC-C1EE9B331F04}"/>
          </ac:spMkLst>
        </pc:spChg>
        <pc:spChg chg="mod">
          <ac:chgData name="Patrick C Mathias" userId="1f09a1f0-1fe3-4224-a48c-12494ec224fd" providerId="ADAL" clId="{D30E9D88-268D-3F4E-9050-4985CC2D8FCC}" dt="2019-04-30T06:40:40.139" v="4684" actId="20577"/>
          <ac:spMkLst>
            <pc:docMk/>
            <pc:sldMk cId="4117984111" sldId="450"/>
            <ac:spMk id="28" creationId="{EE578B0E-6270-E048-BB49-7688F4AF200E}"/>
          </ac:spMkLst>
        </pc:spChg>
        <pc:grpChg chg="add mod">
          <ac:chgData name="Patrick C Mathias" userId="1f09a1f0-1fe3-4224-a48c-12494ec224fd" providerId="ADAL" clId="{D30E9D88-268D-3F4E-9050-4985CC2D8FCC}" dt="2019-04-30T06:41:42.800" v="4688" actId="1076"/>
          <ac:grpSpMkLst>
            <pc:docMk/>
            <pc:sldMk cId="4117984111" sldId="450"/>
            <ac:grpSpMk id="5" creationId="{0A588FF8-4C34-EC40-97E5-C1A768A9B423}"/>
          </ac:grpSpMkLst>
        </pc:grpChg>
        <pc:grpChg chg="add mod">
          <ac:chgData name="Patrick C Mathias" userId="1f09a1f0-1fe3-4224-a48c-12494ec224fd" providerId="ADAL" clId="{D30E9D88-268D-3F4E-9050-4985CC2D8FCC}" dt="2019-04-30T06:41:42.800" v="4688" actId="1076"/>
          <ac:grpSpMkLst>
            <pc:docMk/>
            <pc:sldMk cId="4117984111" sldId="450"/>
            <ac:grpSpMk id="8" creationId="{CC0A1319-210C-FD4F-9690-DC8A240A7D66}"/>
          </ac:grpSpMkLst>
        </pc:grpChg>
        <pc:grpChg chg="add mod">
          <ac:chgData name="Patrick C Mathias" userId="1f09a1f0-1fe3-4224-a48c-12494ec224fd" providerId="ADAL" clId="{D30E9D88-268D-3F4E-9050-4985CC2D8FCC}" dt="2019-04-30T06:41:42.800" v="4688" actId="1076"/>
          <ac:grpSpMkLst>
            <pc:docMk/>
            <pc:sldMk cId="4117984111" sldId="450"/>
            <ac:grpSpMk id="11" creationId="{4FF1F3E3-9E52-4F4B-BDD2-ED97EA58BAD1}"/>
          </ac:grpSpMkLst>
        </pc:grpChg>
        <pc:grpChg chg="add mod">
          <ac:chgData name="Patrick C Mathias" userId="1f09a1f0-1fe3-4224-a48c-12494ec224fd" providerId="ADAL" clId="{D30E9D88-268D-3F4E-9050-4985CC2D8FCC}" dt="2019-04-30T06:41:42.800" v="4688" actId="1076"/>
          <ac:grpSpMkLst>
            <pc:docMk/>
            <pc:sldMk cId="4117984111" sldId="450"/>
            <ac:grpSpMk id="14" creationId="{7BE5B320-6750-2D43-B715-A8F585A02408}"/>
          </ac:grpSpMkLst>
        </pc:grpChg>
        <pc:grpChg chg="add mod">
          <ac:chgData name="Patrick C Mathias" userId="1f09a1f0-1fe3-4224-a48c-12494ec224fd" providerId="ADAL" clId="{D30E9D88-268D-3F4E-9050-4985CC2D8FCC}" dt="2019-04-30T06:41:42.800" v="4688" actId="1076"/>
          <ac:grpSpMkLst>
            <pc:docMk/>
            <pc:sldMk cId="4117984111" sldId="450"/>
            <ac:grpSpMk id="17" creationId="{E6173DBA-FB55-E343-BC5F-56AF7F803868}"/>
          </ac:grpSpMkLst>
        </pc:grpChg>
        <pc:grpChg chg="add mod">
          <ac:chgData name="Patrick C Mathias" userId="1f09a1f0-1fe3-4224-a48c-12494ec224fd" providerId="ADAL" clId="{D30E9D88-268D-3F4E-9050-4985CC2D8FCC}" dt="2019-04-30T06:41:42.800" v="4688" actId="1076"/>
          <ac:grpSpMkLst>
            <pc:docMk/>
            <pc:sldMk cId="4117984111" sldId="450"/>
            <ac:grpSpMk id="20" creationId="{66B40AE6-F7EF-5B47-A437-133D20F6024A}"/>
          </ac:grpSpMkLst>
        </pc:grpChg>
        <pc:grpChg chg="add mod">
          <ac:chgData name="Patrick C Mathias" userId="1f09a1f0-1fe3-4224-a48c-12494ec224fd" providerId="ADAL" clId="{D30E9D88-268D-3F4E-9050-4985CC2D8FCC}" dt="2019-04-30T06:41:42.800" v="4688" actId="1076"/>
          <ac:grpSpMkLst>
            <pc:docMk/>
            <pc:sldMk cId="4117984111" sldId="450"/>
            <ac:grpSpMk id="23" creationId="{A7CA79EF-E838-6B40-BB8E-F777368115D0}"/>
          </ac:grpSpMkLst>
        </pc:grpChg>
        <pc:grpChg chg="add mod">
          <ac:chgData name="Patrick C Mathias" userId="1f09a1f0-1fe3-4224-a48c-12494ec224fd" providerId="ADAL" clId="{D30E9D88-268D-3F4E-9050-4985CC2D8FCC}" dt="2019-04-30T06:41:42.800" v="4688" actId="1076"/>
          <ac:grpSpMkLst>
            <pc:docMk/>
            <pc:sldMk cId="4117984111" sldId="450"/>
            <ac:grpSpMk id="26" creationId="{EFCCF383-38B6-DE4A-A744-AD9A39BC5E7C}"/>
          </ac:grpSpMkLst>
        </pc:grpChg>
      </pc:sldChg>
      <pc:sldChg chg="addSp modSp add modAnim">
        <pc:chgData name="Patrick C Mathias" userId="1f09a1f0-1fe3-4224-a48c-12494ec224fd" providerId="ADAL" clId="{D30E9D88-268D-3F4E-9050-4985CC2D8FCC}" dt="2019-04-30T06:46:31.687" v="4781" actId="14100"/>
        <pc:sldMkLst>
          <pc:docMk/>
          <pc:sldMk cId="2008315861" sldId="451"/>
        </pc:sldMkLst>
        <pc:spChg chg="mod">
          <ac:chgData name="Patrick C Mathias" userId="1f09a1f0-1fe3-4224-a48c-12494ec224fd" providerId="ADAL" clId="{D30E9D88-268D-3F4E-9050-4985CC2D8FCC}" dt="2019-04-30T06:45:55.355" v="4761" actId="20577"/>
          <ac:spMkLst>
            <pc:docMk/>
            <pc:sldMk cId="2008315861" sldId="451"/>
            <ac:spMk id="2" creationId="{494E7AC5-5B7C-0346-8E40-2ED70A2EAA12}"/>
          </ac:spMkLst>
        </pc:spChg>
        <pc:spChg chg="mod">
          <ac:chgData name="Patrick C Mathias" userId="1f09a1f0-1fe3-4224-a48c-12494ec224fd" providerId="ADAL" clId="{D30E9D88-268D-3F4E-9050-4985CC2D8FCC}" dt="2019-04-30T06:46:27.944" v="4780" actId="20577"/>
          <ac:spMkLst>
            <pc:docMk/>
            <pc:sldMk cId="2008315861" sldId="451"/>
            <ac:spMk id="5" creationId="{FA559941-235C-F14D-89C8-08BAF99BF47F}"/>
          </ac:spMkLst>
        </pc:spChg>
        <pc:grpChg chg="add mod">
          <ac:chgData name="Patrick C Mathias" userId="1f09a1f0-1fe3-4224-a48c-12494ec224fd" providerId="ADAL" clId="{D30E9D88-268D-3F4E-9050-4985CC2D8FCC}" dt="2019-04-30T06:46:31.687" v="4781" actId="14100"/>
          <ac:grpSpMkLst>
            <pc:docMk/>
            <pc:sldMk cId="2008315861" sldId="451"/>
            <ac:grpSpMk id="3" creationId="{3FF1BCD1-F633-A54E-9078-85408399EA42}"/>
          </ac:grpSpMkLst>
        </pc:grpChg>
        <pc:grpChg chg="add mod">
          <ac:chgData name="Patrick C Mathias" userId="1f09a1f0-1fe3-4224-a48c-12494ec224fd" providerId="ADAL" clId="{D30E9D88-268D-3F4E-9050-4985CC2D8FCC}" dt="2019-04-30T06:46:16.095" v="4763" actId="1076"/>
          <ac:grpSpMkLst>
            <pc:docMk/>
            <pc:sldMk cId="2008315861" sldId="451"/>
            <ac:grpSpMk id="6" creationId="{06744605-2AF2-2848-AFDB-49C6BB8FD053}"/>
          </ac:grpSpMkLst>
        </pc:grpChg>
        <pc:grpChg chg="add mod">
          <ac:chgData name="Patrick C Mathias" userId="1f09a1f0-1fe3-4224-a48c-12494ec224fd" providerId="ADAL" clId="{D30E9D88-268D-3F4E-9050-4985CC2D8FCC}" dt="2019-04-30T06:46:16.095" v="4763" actId="1076"/>
          <ac:grpSpMkLst>
            <pc:docMk/>
            <pc:sldMk cId="2008315861" sldId="451"/>
            <ac:grpSpMk id="9" creationId="{C0F59DC6-A241-D442-B71F-BDD86AD52038}"/>
          </ac:grpSpMkLst>
        </pc:grpChg>
        <pc:grpChg chg="add mod">
          <ac:chgData name="Patrick C Mathias" userId="1f09a1f0-1fe3-4224-a48c-12494ec224fd" providerId="ADAL" clId="{D30E9D88-268D-3F4E-9050-4985CC2D8FCC}" dt="2019-04-30T06:46:16.095" v="4763" actId="1076"/>
          <ac:grpSpMkLst>
            <pc:docMk/>
            <pc:sldMk cId="2008315861" sldId="451"/>
            <ac:grpSpMk id="12" creationId="{66A85789-AC35-5443-8614-2C374F807DD4}"/>
          </ac:grpSpMkLst>
        </pc:grpChg>
        <pc:grpChg chg="add mod">
          <ac:chgData name="Patrick C Mathias" userId="1f09a1f0-1fe3-4224-a48c-12494ec224fd" providerId="ADAL" clId="{D30E9D88-268D-3F4E-9050-4985CC2D8FCC}" dt="2019-04-30T06:46:16.095" v="4763" actId="1076"/>
          <ac:grpSpMkLst>
            <pc:docMk/>
            <pc:sldMk cId="2008315861" sldId="451"/>
            <ac:grpSpMk id="15" creationId="{5631A187-FF7E-0341-9142-DBAF819609B1}"/>
          </ac:grpSpMkLst>
        </pc:grpChg>
        <pc:grpChg chg="add mod">
          <ac:chgData name="Patrick C Mathias" userId="1f09a1f0-1fe3-4224-a48c-12494ec224fd" providerId="ADAL" clId="{D30E9D88-268D-3F4E-9050-4985CC2D8FCC}" dt="2019-04-30T06:46:16.095" v="4763" actId="1076"/>
          <ac:grpSpMkLst>
            <pc:docMk/>
            <pc:sldMk cId="2008315861" sldId="451"/>
            <ac:grpSpMk id="18" creationId="{DBFC95C8-5943-C34F-BDE9-684E30544DCA}"/>
          </ac:grpSpMkLst>
        </pc:grpChg>
        <pc:grpChg chg="add mod">
          <ac:chgData name="Patrick C Mathias" userId="1f09a1f0-1fe3-4224-a48c-12494ec224fd" providerId="ADAL" clId="{D30E9D88-268D-3F4E-9050-4985CC2D8FCC}" dt="2019-04-30T06:46:16.095" v="4763" actId="1076"/>
          <ac:grpSpMkLst>
            <pc:docMk/>
            <pc:sldMk cId="2008315861" sldId="451"/>
            <ac:grpSpMk id="21" creationId="{C83912C2-D419-BA4D-B96A-0446340D462A}"/>
          </ac:grpSpMkLst>
        </pc:grpChg>
      </pc:sldChg>
      <pc:sldChg chg="modSp add">
        <pc:chgData name="Patrick C Mathias" userId="1f09a1f0-1fe3-4224-a48c-12494ec224fd" providerId="ADAL" clId="{D30E9D88-268D-3F4E-9050-4985CC2D8FCC}" dt="2019-04-30T06:51:13.656" v="4911" actId="1076"/>
        <pc:sldMkLst>
          <pc:docMk/>
          <pc:sldMk cId="2281615507" sldId="452"/>
        </pc:sldMkLst>
        <pc:spChg chg="mod">
          <ac:chgData name="Patrick C Mathias" userId="1f09a1f0-1fe3-4224-a48c-12494ec224fd" providerId="ADAL" clId="{D30E9D88-268D-3F4E-9050-4985CC2D8FCC}" dt="2019-04-30T06:50:05.317" v="4828" actId="20577"/>
          <ac:spMkLst>
            <pc:docMk/>
            <pc:sldMk cId="2281615507" sldId="452"/>
            <ac:spMk id="3" creationId="{5AC3B88D-C798-F143-9E16-2D24DF7D101C}"/>
          </ac:spMkLst>
        </pc:spChg>
        <pc:spChg chg="mod">
          <ac:chgData name="Patrick C Mathias" userId="1f09a1f0-1fe3-4224-a48c-12494ec224fd" providerId="ADAL" clId="{D30E9D88-268D-3F4E-9050-4985CC2D8FCC}" dt="2019-04-30T06:50:37.262" v="4857" actId="20577"/>
          <ac:spMkLst>
            <pc:docMk/>
            <pc:sldMk cId="2281615507" sldId="452"/>
            <ac:spMk id="7" creationId="{107BCE65-949C-B745-8ED5-6AB29390E085}"/>
          </ac:spMkLst>
        </pc:spChg>
        <pc:spChg chg="mod">
          <ac:chgData name="Patrick C Mathias" userId="1f09a1f0-1fe3-4224-a48c-12494ec224fd" providerId="ADAL" clId="{D30E9D88-268D-3F4E-9050-4985CC2D8FCC}" dt="2019-04-30T06:51:13.656" v="4911" actId="1076"/>
          <ac:spMkLst>
            <pc:docMk/>
            <pc:sldMk cId="2281615507" sldId="452"/>
            <ac:spMk id="28" creationId="{EE578B0E-6270-E048-BB49-7688F4AF200E}"/>
          </ac:spMkLst>
        </pc:spChg>
      </pc:sldChg>
      <pc:sldChg chg="modSp add ord">
        <pc:chgData name="Patrick C Mathias" userId="1f09a1f0-1fe3-4224-a48c-12494ec224fd" providerId="ADAL" clId="{D30E9D88-268D-3F4E-9050-4985CC2D8FCC}" dt="2019-04-30T07:02:04.963" v="5363" actId="20577"/>
        <pc:sldMkLst>
          <pc:docMk/>
          <pc:sldMk cId="1225076412" sldId="453"/>
        </pc:sldMkLst>
        <pc:spChg chg="mod">
          <ac:chgData name="Patrick C Mathias" userId="1f09a1f0-1fe3-4224-a48c-12494ec224fd" providerId="ADAL" clId="{D30E9D88-268D-3F4E-9050-4985CC2D8FCC}" dt="2019-04-30T06:52:11.626" v="4916" actId="20577"/>
          <ac:spMkLst>
            <pc:docMk/>
            <pc:sldMk cId="1225076412" sldId="453"/>
            <ac:spMk id="2" creationId="{5F5042F2-E63C-9E49-84B9-B18A25DB7022}"/>
          </ac:spMkLst>
        </pc:spChg>
        <pc:spChg chg="mod">
          <ac:chgData name="Patrick C Mathias" userId="1f09a1f0-1fe3-4224-a48c-12494ec224fd" providerId="ADAL" clId="{D30E9D88-268D-3F4E-9050-4985CC2D8FCC}" dt="2019-04-30T06:52:54.518" v="5029" actId="20577"/>
          <ac:spMkLst>
            <pc:docMk/>
            <pc:sldMk cId="1225076412" sldId="453"/>
            <ac:spMk id="3" creationId="{3DF905CE-4368-3242-9C8D-C3CFBDD31A88}"/>
          </ac:spMkLst>
        </pc:spChg>
        <pc:spChg chg="mod">
          <ac:chgData name="Patrick C Mathias" userId="1f09a1f0-1fe3-4224-a48c-12494ec224fd" providerId="ADAL" clId="{D30E9D88-268D-3F4E-9050-4985CC2D8FCC}" dt="2019-04-30T07:02:04.963" v="5363" actId="20577"/>
          <ac:spMkLst>
            <pc:docMk/>
            <pc:sldMk cId="1225076412" sldId="453"/>
            <ac:spMk id="8" creationId="{14CF8E27-0E40-504F-86C3-A23B99F3A4BF}"/>
          </ac:spMkLst>
        </pc:spChg>
      </pc:sldChg>
      <pc:sldChg chg="add del setBg">
        <pc:chgData name="Patrick C Mathias" userId="1f09a1f0-1fe3-4224-a48c-12494ec224fd" providerId="ADAL" clId="{D30E9D88-268D-3F4E-9050-4985CC2D8FCC}" dt="2019-04-30T06:51:52.065" v="4913"/>
        <pc:sldMkLst>
          <pc:docMk/>
          <pc:sldMk cId="1464081916" sldId="453"/>
        </pc:sldMkLst>
      </pc:sldChg>
      <pc:sldChg chg="modSp add">
        <pc:chgData name="Patrick C Mathias" userId="1f09a1f0-1fe3-4224-a48c-12494ec224fd" providerId="ADAL" clId="{D30E9D88-268D-3F4E-9050-4985CC2D8FCC}" dt="2019-04-30T06:55:24.552" v="5067" actId="20577"/>
        <pc:sldMkLst>
          <pc:docMk/>
          <pc:sldMk cId="3284768235" sldId="454"/>
        </pc:sldMkLst>
        <pc:spChg chg="mod">
          <ac:chgData name="Patrick C Mathias" userId="1f09a1f0-1fe3-4224-a48c-12494ec224fd" providerId="ADAL" clId="{D30E9D88-268D-3F4E-9050-4985CC2D8FCC}" dt="2019-04-30T06:55:24.552" v="5067" actId="20577"/>
          <ac:spMkLst>
            <pc:docMk/>
            <pc:sldMk cId="3284768235" sldId="454"/>
            <ac:spMk id="2" creationId="{00000000-0000-0000-0000-000000000000}"/>
          </ac:spMkLst>
        </pc:spChg>
      </pc:sldChg>
      <pc:sldChg chg="addSp delSp modSp add">
        <pc:chgData name="Patrick C Mathias" userId="1f09a1f0-1fe3-4224-a48c-12494ec224fd" providerId="ADAL" clId="{D30E9D88-268D-3F4E-9050-4985CC2D8FCC}" dt="2019-04-30T06:58:15.437" v="5249" actId="20577"/>
        <pc:sldMkLst>
          <pc:docMk/>
          <pc:sldMk cId="100153590" sldId="455"/>
        </pc:sldMkLst>
        <pc:spChg chg="del">
          <ac:chgData name="Patrick C Mathias" userId="1f09a1f0-1fe3-4224-a48c-12494ec224fd" providerId="ADAL" clId="{D30E9D88-268D-3F4E-9050-4985CC2D8FCC}" dt="2019-04-30T06:56:54.033" v="5069"/>
          <ac:spMkLst>
            <pc:docMk/>
            <pc:sldMk cId="100153590" sldId="455"/>
            <ac:spMk id="2" creationId="{A05151AD-D7FB-FD46-8F4B-7D1A09A59780}"/>
          </ac:spMkLst>
        </pc:spChg>
        <pc:spChg chg="add mod">
          <ac:chgData name="Patrick C Mathias" userId="1f09a1f0-1fe3-4224-a48c-12494ec224fd" providerId="ADAL" clId="{D30E9D88-268D-3F4E-9050-4985CC2D8FCC}" dt="2019-04-30T06:57:24.524" v="5128" actId="20577"/>
          <ac:spMkLst>
            <pc:docMk/>
            <pc:sldMk cId="100153590" sldId="455"/>
            <ac:spMk id="3" creationId="{D33DFAEA-0124-204E-9B46-2936FD2ED4F5}"/>
          </ac:spMkLst>
        </pc:spChg>
        <pc:spChg chg="add mod">
          <ac:chgData name="Patrick C Mathias" userId="1f09a1f0-1fe3-4224-a48c-12494ec224fd" providerId="ADAL" clId="{D30E9D88-268D-3F4E-9050-4985CC2D8FCC}" dt="2019-04-30T06:58:15.437" v="5249" actId="20577"/>
          <ac:spMkLst>
            <pc:docMk/>
            <pc:sldMk cId="100153590" sldId="455"/>
            <ac:spMk id="4" creationId="{43AED5B1-4CD8-CD40-B9A4-B7F5DC8F9AD8}"/>
          </ac:spMkLst>
        </pc:spChg>
      </pc:sldChg>
      <pc:sldChg chg="addSp modSp add ord">
        <pc:chgData name="Patrick C Mathias" userId="1f09a1f0-1fe3-4224-a48c-12494ec224fd" providerId="ADAL" clId="{D30E9D88-268D-3F4E-9050-4985CC2D8FCC}" dt="2019-04-30T07:02:00.949" v="5362" actId="20577"/>
        <pc:sldMkLst>
          <pc:docMk/>
          <pc:sldMk cId="1807850380" sldId="456"/>
        </pc:sldMkLst>
        <pc:spChg chg="mod">
          <ac:chgData name="Patrick C Mathias" userId="1f09a1f0-1fe3-4224-a48c-12494ec224fd" providerId="ADAL" clId="{D30E9D88-268D-3F4E-9050-4985CC2D8FCC}" dt="2019-04-30T07:00:01.193" v="5268" actId="20577"/>
          <ac:spMkLst>
            <pc:docMk/>
            <pc:sldMk cId="1807850380" sldId="456"/>
            <ac:spMk id="2" creationId="{5F5042F2-E63C-9E49-84B9-B18A25DB7022}"/>
          </ac:spMkLst>
        </pc:spChg>
        <pc:spChg chg="mod">
          <ac:chgData name="Patrick C Mathias" userId="1f09a1f0-1fe3-4224-a48c-12494ec224fd" providerId="ADAL" clId="{D30E9D88-268D-3F4E-9050-4985CC2D8FCC}" dt="2019-04-30T07:00:49.601" v="5355" actId="313"/>
          <ac:spMkLst>
            <pc:docMk/>
            <pc:sldMk cId="1807850380" sldId="456"/>
            <ac:spMk id="3" creationId="{3DF905CE-4368-3242-9C8D-C3CFBDD31A88}"/>
          </ac:spMkLst>
        </pc:spChg>
        <pc:spChg chg="mod">
          <ac:chgData name="Patrick C Mathias" userId="1f09a1f0-1fe3-4224-a48c-12494ec224fd" providerId="ADAL" clId="{D30E9D88-268D-3F4E-9050-4985CC2D8FCC}" dt="2019-04-30T07:02:00.949" v="5362" actId="20577"/>
          <ac:spMkLst>
            <pc:docMk/>
            <pc:sldMk cId="1807850380" sldId="456"/>
            <ac:spMk id="8" creationId="{14CF8E27-0E40-504F-86C3-A23B99F3A4BF}"/>
          </ac:spMkLst>
        </pc:spChg>
        <pc:picChg chg="add mod">
          <ac:chgData name="Patrick C Mathias" userId="1f09a1f0-1fe3-4224-a48c-12494ec224fd" providerId="ADAL" clId="{D30E9D88-268D-3F4E-9050-4985CC2D8FCC}" dt="2019-04-30T07:01:52.888" v="5360" actId="1076"/>
          <ac:picMkLst>
            <pc:docMk/>
            <pc:sldMk cId="1807850380" sldId="456"/>
            <ac:picMk id="4" creationId="{C717081B-7B92-E543-ADD3-06FA26B71472}"/>
          </ac:picMkLst>
        </pc:picChg>
      </pc:sldChg>
      <pc:sldChg chg="modSp add">
        <pc:chgData name="Patrick C Mathias" userId="1f09a1f0-1fe3-4224-a48c-12494ec224fd" providerId="ADAL" clId="{D30E9D88-268D-3F4E-9050-4985CC2D8FCC}" dt="2019-04-30T07:04:07.285" v="5556" actId="20577"/>
        <pc:sldMkLst>
          <pc:docMk/>
          <pc:sldMk cId="982852183" sldId="457"/>
        </pc:sldMkLst>
        <pc:spChg chg="mod">
          <ac:chgData name="Patrick C Mathias" userId="1f09a1f0-1fe3-4224-a48c-12494ec224fd" providerId="ADAL" clId="{D30E9D88-268D-3F4E-9050-4985CC2D8FCC}" dt="2019-04-30T07:02:32.922" v="5393" actId="20577"/>
          <ac:spMkLst>
            <pc:docMk/>
            <pc:sldMk cId="982852183" sldId="457"/>
            <ac:spMk id="2" creationId="{0CCAD289-CDC5-4E44-AC6B-B3ECEB636E62}"/>
          </ac:spMkLst>
        </pc:spChg>
        <pc:spChg chg="mod">
          <ac:chgData name="Patrick C Mathias" userId="1f09a1f0-1fe3-4224-a48c-12494ec224fd" providerId="ADAL" clId="{D30E9D88-268D-3F4E-9050-4985CC2D8FCC}" dt="2019-04-30T07:04:07.285" v="5556" actId="20577"/>
          <ac:spMkLst>
            <pc:docMk/>
            <pc:sldMk cId="982852183" sldId="457"/>
            <ac:spMk id="3" creationId="{A8439113-CF80-4345-BF39-DBDA6C6CC897}"/>
          </ac:spMkLst>
        </pc:spChg>
      </pc:sldChg>
      <pc:sldMasterChg chg="modSldLayout">
        <pc:chgData name="Patrick C Mathias" userId="1f09a1f0-1fe3-4224-a48c-12494ec224fd" providerId="ADAL" clId="{D30E9D88-268D-3F4E-9050-4985CC2D8FCC}" dt="2019-04-30T06:58:43.464" v="5256" actId="255"/>
        <pc:sldMasterMkLst>
          <pc:docMk/>
          <pc:sldMasterMk cId="2054346185" sldId="2147483660"/>
        </pc:sldMasterMkLst>
        <pc:sldLayoutChg chg="modSp">
          <pc:chgData name="Patrick C Mathias" userId="1f09a1f0-1fe3-4224-a48c-12494ec224fd" providerId="ADAL" clId="{D30E9D88-268D-3F4E-9050-4985CC2D8FCC}" dt="2019-04-30T06:58:43.464" v="5256" actId="255"/>
          <pc:sldLayoutMkLst>
            <pc:docMk/>
            <pc:sldMasterMk cId="2054346185" sldId="2147483660"/>
            <pc:sldLayoutMk cId="2956086640" sldId="2147483662"/>
          </pc:sldLayoutMkLst>
          <pc:spChg chg="mod">
            <ac:chgData name="Patrick C Mathias" userId="1f09a1f0-1fe3-4224-a48c-12494ec224fd" providerId="ADAL" clId="{D30E9D88-268D-3F4E-9050-4985CC2D8FCC}" dt="2019-04-30T06:58:43.464" v="5256" actId="255"/>
            <ac:spMkLst>
              <pc:docMk/>
              <pc:sldMasterMk cId="2054346185" sldId="2147483660"/>
              <pc:sldLayoutMk cId="2956086640" sldId="2147483662"/>
              <ac:spMk id="3" creationId="{00000000-0000-0000-0000-000000000000}"/>
            </ac:spMkLst>
          </pc:spChg>
        </pc:sldLayoutChg>
      </pc:sldMasterChg>
    </pc:docChg>
  </pc:docChgLst>
</pc:chgInfo>
</file>

<file path=ppt/media/image1.jpe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png>
</file>

<file path=ppt/media/image17.png>
</file>

<file path=ppt/media/image18.tiff>
</file>

<file path=ppt/media/image19.tiff>
</file>

<file path=ppt/media/image2.png>
</file>

<file path=ppt/media/image20.tiff>
</file>

<file path=ppt/media/image21.png>
</file>

<file path=ppt/media/image22.tiff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tiff>
</file>

<file path=ppt/media/media1.mov>
</file>

<file path=ppt/media/media2.mov>
</file>

<file path=ppt/media/media3.mov>
</file>

<file path=ppt/media/media4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76C0D9-7DBE-2041-901D-F15323005967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CC21F6-288D-5A4B-ACA3-2852876817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2838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5052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Wingdings" pitchFamily="2" charset="2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4720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202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Wingdings" pitchFamily="2" charset="2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5059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8419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3315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refer to R for Data Science, a free text available online frequently</a:t>
            </a:r>
          </a:p>
          <a:p>
            <a:r>
              <a:rPr lang="en-US" dirty="0"/>
              <a:t>Provide a nice model for the typical process of analyzing data to communicate</a:t>
            </a:r>
          </a:p>
          <a:p>
            <a:r>
              <a:rPr lang="en-US" dirty="0"/>
              <a:t>Focus for this hour is the machinery that allows us to capture this whole process in a way that is reproducible and also can communicate to others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3131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8044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Wingdings" pitchFamily="2" charset="2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077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143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0754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1282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5986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6448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5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4" Type="http://schemas.openxmlformats.org/officeDocument/2006/relationships/image" Target="../media/image6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4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790AF058-87AE-F34E-9C0B-13186ED300A2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EA71B-C421-F54F-A3C7-C1F2690B2CD4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597484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Your_Turn_3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mer_3mi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7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AF058-87AE-F34E-9C0B-13186ED300A2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EA71B-C421-F54F-A3C7-C1F2690B2CD4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338432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Your_Turn_1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timer_1mi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7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AF058-87AE-F34E-9C0B-13186ED300A2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EA71B-C421-F54F-A3C7-C1F2690B2CD4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3265989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7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Your_Tur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AF058-87AE-F34E-9C0B-13186ED300A2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EA71B-C421-F54F-A3C7-C1F2690B2CD4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pic>
        <p:nvPicPr>
          <p:cNvPr id="8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1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1408343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0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AF058-87AE-F34E-9C0B-13186ED300A2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EA71B-C421-F54F-A3C7-C1F2690B2C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72981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AF058-87AE-F34E-9C0B-13186ED300A2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EA71B-C421-F54F-A3C7-C1F2690B2C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67937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AF058-87AE-F34E-9C0B-13186ED300A2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EA71B-C421-F54F-A3C7-C1F2690B2CD4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037019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AF058-87AE-F34E-9C0B-13186ED300A2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EA71B-C421-F54F-A3C7-C1F2690B2C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50677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AF058-87AE-F34E-9C0B-13186ED300A2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EA71B-C421-F54F-A3C7-C1F2690B2CD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351912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443" y="2683193"/>
            <a:ext cx="11187112" cy="1463040"/>
          </a:xfrm>
        </p:spPr>
        <p:txBody>
          <a:bodyPr anchor="ctr">
            <a:normAutofit/>
          </a:bodyPr>
          <a:lstStyle>
            <a:lvl1pPr algn="ct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4617721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Oval 5"/>
          <p:cNvSpPr/>
          <p:nvPr userDrawn="1"/>
        </p:nvSpPr>
        <p:spPr>
          <a:xfrm>
            <a:off x="-1" y="4003358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43460695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AF058-87AE-F34E-9C0B-13186ED300A2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EA71B-C421-F54F-A3C7-C1F2690B2C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391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AF058-87AE-F34E-9C0B-13186ED300A2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EA71B-C421-F54F-A3C7-C1F2690B2CD4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45419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443" y="2683193"/>
            <a:ext cx="11187112" cy="1463040"/>
          </a:xfrm>
        </p:spPr>
        <p:txBody>
          <a:bodyPr anchor="ctr">
            <a:normAutofit/>
          </a:bodyPr>
          <a:lstStyle>
            <a:lvl1pPr algn="ct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0" y="4617721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Oval 5"/>
          <p:cNvSpPr/>
          <p:nvPr/>
        </p:nvSpPr>
        <p:spPr>
          <a:xfrm>
            <a:off x="-1" y="4003358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2565E6B-A503-D44E-971D-2BE5CFBE4E78}"/>
              </a:ext>
            </a:extLst>
          </p:cNvPr>
          <p:cNvSpPr/>
          <p:nvPr userDrawn="1"/>
        </p:nvSpPr>
        <p:spPr>
          <a:xfrm>
            <a:off x="0" y="4617721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Oval 5">
            <a:extLst>
              <a:ext uri="{FF2B5EF4-FFF2-40B4-BE49-F238E27FC236}">
                <a16:creationId xmlns:a16="http://schemas.microsoft.com/office/drawing/2014/main" id="{923D952C-D5C7-DB41-923D-1A9118E05CE3}"/>
              </a:ext>
            </a:extLst>
          </p:cNvPr>
          <p:cNvSpPr/>
          <p:nvPr userDrawn="1"/>
        </p:nvSpPr>
        <p:spPr>
          <a:xfrm>
            <a:off x="-1" y="4003358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7056372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AF058-87AE-F34E-9C0B-13186ED300A2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EA71B-C421-F54F-A3C7-C1F2690B2C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56598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AF058-87AE-F34E-9C0B-13186ED300A2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EA71B-C421-F54F-A3C7-C1F2690B2C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1541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AF058-87AE-F34E-9C0B-13186ED300A2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EA71B-C421-F54F-A3C7-C1F2690B2C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0989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Your_Turn_10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AF058-87AE-F34E-9C0B-13186ED300A2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EA71B-C421-F54F-A3C7-C1F2690B2CD4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pic>
        <p:nvPicPr>
          <p:cNvPr id="12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30"/>
            <a:ext cx="2130970" cy="637613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18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1413061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Your_Turn_5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mer_Black_W_10_Alarm-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8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AF058-87AE-F34E-9C0B-13186ED300A2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FEA71B-C421-F54F-A3C7-C1F2690B2CD4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pic>
        <p:nvPicPr>
          <p:cNvPr id="8" name="Timer_Black_W_10_Alarm-6.mov" descr="Timer_Black_W_10_Alarm-6.mov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1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2738974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0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790AF058-87AE-F34E-9C0B-13186ED300A2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FBFEA71B-C421-F54F-A3C7-C1F2690B2CD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30230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90" r:id="rId12"/>
    <p:sldLayoutId id="2147483685" r:id="rId13"/>
    <p:sldLayoutId id="2147483686" r:id="rId14"/>
    <p:sldLayoutId id="2147483687" r:id="rId15"/>
    <p:sldLayoutId id="2147483688" r:id="rId16"/>
    <p:sldLayoutId id="2147483689" r:id="rId17"/>
    <p:sldLayoutId id="2147483672" r:id="rId18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none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htmlwidgets.org/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plotly.com/r/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://rmarkdown.rstudio.com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bookdown.org/yihui/bookdown/" TargetMode="External"/><Relationship Id="rId2" Type="http://schemas.openxmlformats.org/officeDocument/2006/relationships/hyperlink" Target="https://github.com/rstudio/bookdown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tiff"/><Relationship Id="rId4" Type="http://schemas.openxmlformats.org/officeDocument/2006/relationships/hyperlink" Target="https://bookdown.org/yihui/blogdown/" TargetMode="Externa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rmarkdown.rstudio.com/flexdashboard/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FAF9869F-005C-7747-9353-1738ECD42A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200" y="4960136"/>
            <a:ext cx="7772400" cy="1766127"/>
          </a:xfrm>
        </p:spPr>
        <p:txBody>
          <a:bodyPr>
            <a:normAutofit/>
          </a:bodyPr>
          <a:lstStyle/>
          <a:p>
            <a:r>
              <a:rPr lang="en-US" sz="5400" b="1" dirty="0"/>
              <a:t>Advanced Reporting</a:t>
            </a:r>
            <a:r>
              <a:rPr lang="en-US" dirty="0"/>
              <a:t> 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A3059690-FFA6-8B44-A3BE-5E5CDF8732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610599" y="4804013"/>
            <a:ext cx="3467669" cy="1673756"/>
          </a:xfrm>
        </p:spPr>
        <p:txBody>
          <a:bodyPr>
            <a:normAutofit/>
          </a:bodyPr>
          <a:lstStyle/>
          <a:p>
            <a:r>
              <a:rPr lang="en-US" sz="2800" dirty="0"/>
              <a:t>Patrick Mathias</a:t>
            </a:r>
            <a:endParaRPr lang="en-US" sz="2800" b="1" dirty="0"/>
          </a:p>
          <a:p>
            <a:r>
              <a:rPr lang="en-US" sz="2800" dirty="0"/>
              <a:t>Lesson 7</a:t>
            </a:r>
            <a:endParaRPr lang="en-US" sz="2000" dirty="0"/>
          </a:p>
          <a:p>
            <a:r>
              <a:rPr lang="en-US" sz="2400" dirty="0"/>
              <a:t>DLMP Fall 2021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1962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8C47C7-B887-0C4B-B7A0-5C0E15E324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95A37-A6B6-3649-8E79-407C5E44E0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5D68F1-3932-E84C-8DA8-5A1A34E897A7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394" y="342172"/>
            <a:ext cx="11989211" cy="6173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8530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27FB1-B5BF-D94D-83C0-21483A161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49A691-A40D-564B-A65A-7FC067C148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DF80AC-3F67-1A41-8179-CA7E4F25F086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6816" y="146901"/>
            <a:ext cx="11858368" cy="6564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0571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F5278-E9F8-BD44-8871-36CAAD3BC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6BB7D2-1166-3F4D-A64D-A4615A4216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3845C3-71B8-9B46-9F1F-A3DC4D62B5F4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84" y="403556"/>
            <a:ext cx="12175031" cy="6050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6305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0866D-0E9D-437C-8BB3-3317BA6D6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Turn #1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6EE439-7ABA-4CCF-9A71-1D8C1B24F3D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16280" y="2228215"/>
            <a:ext cx="10759440" cy="4548505"/>
          </a:xfrm>
        </p:spPr>
        <p:txBody>
          <a:bodyPr>
            <a:normAutofit fontScale="70000" lnSpcReduction="20000"/>
          </a:bodyPr>
          <a:lstStyle/>
          <a:p>
            <a:pPr marL="914400" indent="-914400">
              <a:buClr>
                <a:schemeClr val="accent4">
                  <a:lumMod val="75000"/>
                </a:schemeClr>
              </a:buClr>
              <a:buFont typeface="+mj-lt"/>
              <a:buAutoNum type="arabicPeriod"/>
            </a:pPr>
            <a:r>
              <a:rPr lang="en-US" dirty="0"/>
              <a:t>Open “07 - Advanced </a:t>
            </a:r>
            <a:r>
              <a:rPr lang="en-US" dirty="0" err="1"/>
              <a:t>Reporting.Rmd</a:t>
            </a:r>
            <a:r>
              <a:rPr lang="en-US" dirty="0"/>
              <a:t>” to work with a draft COVID-19 </a:t>
            </a:r>
            <a:r>
              <a:rPr lang="en-US" dirty="0" err="1"/>
              <a:t>flexdashboard</a:t>
            </a:r>
            <a:r>
              <a:rPr lang="en-US" dirty="0"/>
              <a:t> and run the setup chunk. Knit the document to see the dashboard output.</a:t>
            </a:r>
          </a:p>
          <a:p>
            <a:pPr marL="914400" indent="-914400">
              <a:buClr>
                <a:schemeClr val="accent4">
                  <a:lumMod val="75000"/>
                </a:schemeClr>
              </a:buClr>
              <a:buFont typeface="+mj-lt"/>
              <a:buAutoNum type="arabicPeriod"/>
            </a:pPr>
            <a:r>
              <a:rPr lang="en-US" dirty="0"/>
              <a:t>The ”Test Volumes Over Time” plot could show additional information regarding positive tests. Add fill to your </a:t>
            </a:r>
            <a:r>
              <a:rPr lang="en-US" dirty="0" err="1"/>
              <a:t>barplot</a:t>
            </a:r>
            <a:r>
              <a:rPr lang="en-US" dirty="0"/>
              <a:t> to show the result field in addition to overall test volume by day. Run that code chunk to see the output.</a:t>
            </a:r>
          </a:p>
          <a:p>
            <a:pPr marL="914400" indent="-914400">
              <a:buClr>
                <a:schemeClr val="accent4">
                  <a:lumMod val="75000"/>
                </a:schemeClr>
              </a:buClr>
              <a:buFont typeface="+mj-lt"/>
              <a:buAutoNum type="arabicPeriod"/>
            </a:pPr>
            <a:r>
              <a:rPr lang="en-US" dirty="0"/>
              <a:t>Too much information is crunched on the right side. Change the layout from columns to a row orientation. The 2</a:t>
            </a:r>
            <a:r>
              <a:rPr lang="en-US" baseline="30000" dirty="0"/>
              <a:t>nd</a:t>
            </a:r>
            <a:r>
              <a:rPr lang="en-US" dirty="0"/>
              <a:t> and 3</a:t>
            </a:r>
            <a:r>
              <a:rPr lang="en-US" baseline="30000" dirty="0"/>
              <a:t>rd</a:t>
            </a:r>
            <a:r>
              <a:rPr lang="en-US" dirty="0"/>
              <a:t> plots (Turnaround Times and Cycle Thresholds) should appear on the 2</a:t>
            </a:r>
            <a:r>
              <a:rPr lang="en-US" baseline="30000" dirty="0"/>
              <a:t>nd</a:t>
            </a:r>
            <a:r>
              <a:rPr lang="en-US" dirty="0"/>
              <a:t> row.</a:t>
            </a:r>
          </a:p>
        </p:txBody>
      </p:sp>
    </p:spTree>
    <p:extLst>
      <p:ext uri="{BB962C8B-B14F-4D97-AF65-F5344CB8AC3E}">
        <p14:creationId xmlns:p14="http://schemas.microsoft.com/office/powerpoint/2010/main" val="21582408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E7D4DA2-F34B-FA4E-90FB-AB53C4DC7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Customization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DC9D076-885F-5C42-8941-A23E20D752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3105" y="1767017"/>
            <a:ext cx="5196864" cy="482315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E74F0CB-D00A-9243-8653-975C165642DC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20992" y="577529"/>
            <a:ext cx="5544671" cy="600918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410EEA4-76A3-0749-82EF-9904D72D8FC2}"/>
              </a:ext>
            </a:extLst>
          </p:cNvPr>
          <p:cNvSpPr txBox="1"/>
          <p:nvPr/>
        </p:nvSpPr>
        <p:spPr>
          <a:xfrm>
            <a:off x="1781720" y="6217382"/>
            <a:ext cx="26196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Multiple pages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73F27ED-3A1D-D74A-88EB-DA8AF4FCD1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566" y="1767017"/>
            <a:ext cx="4675939" cy="4988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964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F1C07D5-D960-A445-9A81-483E39A5C8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Making plots interactive</a:t>
            </a:r>
          </a:p>
        </p:txBody>
      </p:sp>
    </p:spTree>
    <p:extLst>
      <p:ext uri="{BB962C8B-B14F-4D97-AF65-F5344CB8AC3E}">
        <p14:creationId xmlns:p14="http://schemas.microsoft.com/office/powerpoint/2010/main" val="25933977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4AE0218-CF30-D24B-B3FF-5B33F09ED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htmlwidgets</a:t>
            </a:r>
            <a:r>
              <a:rPr lang="en-US" dirty="0"/>
              <a:t> for R support interactive visuals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7D644D-0135-0647-8F40-BC9A836D25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Packages using </a:t>
            </a:r>
            <a:r>
              <a:rPr lang="en-US" dirty="0" err="1"/>
              <a:t>htmlwidgets</a:t>
            </a:r>
            <a:r>
              <a:rPr lang="en-US" dirty="0"/>
              <a:t> use R code to call </a:t>
            </a:r>
            <a:r>
              <a:rPr lang="en-US" dirty="0" err="1"/>
              <a:t>Javascript</a:t>
            </a:r>
            <a:r>
              <a:rPr lang="en-US" dirty="0"/>
              <a:t> visualization libraries (</a:t>
            </a:r>
            <a:r>
              <a:rPr lang="en-US" dirty="0">
                <a:hlinkClick r:id="rId2"/>
              </a:rPr>
              <a:t>http://www.htmlwidgets.org/</a:t>
            </a:r>
            <a:r>
              <a:rPr lang="en-US" dirty="0"/>
              <a:t>)</a:t>
            </a:r>
          </a:p>
          <a:p>
            <a:r>
              <a:rPr lang="en-US" dirty="0"/>
              <a:t>Use one line of code to convert a static plot into an interactive one</a:t>
            </a:r>
          </a:p>
        </p:txBody>
      </p:sp>
    </p:spTree>
    <p:extLst>
      <p:ext uri="{BB962C8B-B14F-4D97-AF65-F5344CB8AC3E}">
        <p14:creationId xmlns:p14="http://schemas.microsoft.com/office/powerpoint/2010/main" val="3373744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47EE9-F6A2-6143-8CC8-0D9370D97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Plotly</a:t>
            </a:r>
            <a:r>
              <a:rPr lang="en-US" dirty="0"/>
              <a:t> package converts </a:t>
            </a:r>
            <a:r>
              <a:rPr lang="en-US" dirty="0" err="1"/>
              <a:t>ggplot</a:t>
            </a:r>
            <a:r>
              <a:rPr lang="en-US" dirty="0"/>
              <a:t> with a simple command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DEC0C815-BBC3-F043-9399-4E06842320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To use </a:t>
            </a:r>
            <a:r>
              <a:rPr lang="en-US" dirty="0" err="1"/>
              <a:t>Plotly</a:t>
            </a:r>
            <a:r>
              <a:rPr lang="en-US" dirty="0"/>
              <a:t> on your desktop install the </a:t>
            </a:r>
            <a:r>
              <a:rPr lang="en-US" dirty="0" err="1"/>
              <a:t>plotly</a:t>
            </a:r>
            <a:r>
              <a:rPr lang="en-US" dirty="0"/>
              <a:t> package using the following command: </a:t>
            </a:r>
          </a:p>
          <a:p>
            <a:pPr marL="0" indent="0">
              <a:buNone/>
            </a:pPr>
            <a:r>
              <a:rPr lang="en-US" dirty="0" err="1">
                <a:latin typeface="Monaco" charset="0"/>
                <a:ea typeface="Monaco" charset="0"/>
                <a:cs typeface="Monaco" charset="0"/>
              </a:rPr>
              <a:t>install.packages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(“</a:t>
            </a:r>
            <a:r>
              <a:rPr lang="en-US" dirty="0" err="1">
                <a:latin typeface="Monaco" charset="0"/>
                <a:ea typeface="Monaco" charset="0"/>
                <a:cs typeface="Monaco" charset="0"/>
              </a:rPr>
              <a:t>plotly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”)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Examples of visualizations at </a:t>
            </a:r>
            <a:r>
              <a:rPr lang="en-US" dirty="0" err="1"/>
              <a:t>Plotly</a:t>
            </a:r>
            <a:r>
              <a:rPr lang="en-US" dirty="0"/>
              <a:t> website: </a:t>
            </a:r>
            <a:r>
              <a:rPr lang="en-US" dirty="0">
                <a:hlinkClick r:id="rId2"/>
              </a:rPr>
              <a:t>https://plotly.com/r/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69648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81B1F-33FC-2245-AC19-3016AF296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Store plot as object and add one line to make interactive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491CB56-D16A-5441-8B8A-F5878945463D}"/>
              </a:ext>
            </a:extLst>
          </p:cNvPr>
          <p:cNvGrpSpPr/>
          <p:nvPr/>
        </p:nvGrpSpPr>
        <p:grpSpPr>
          <a:xfrm>
            <a:off x="1167631" y="2727472"/>
            <a:ext cx="9856737" cy="2246768"/>
            <a:chOff x="2080825" y="3235066"/>
            <a:chExt cx="8090002" cy="118592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E4A17B4E-598D-E04D-9FD0-94D795529EBA}"/>
                </a:ext>
              </a:extLst>
            </p:cNvPr>
            <p:cNvSpPr/>
            <p:nvPr/>
          </p:nvSpPr>
          <p:spPr>
            <a:xfrm>
              <a:off x="2080825" y="3409614"/>
              <a:ext cx="8090002" cy="93923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FB79611-AA6D-AB43-A263-74C5AEFF9DFB}"/>
                </a:ext>
              </a:extLst>
            </p:cNvPr>
            <p:cNvSpPr txBox="1"/>
            <p:nvPr/>
          </p:nvSpPr>
          <p:spPr>
            <a:xfrm>
              <a:off x="2080825" y="3235065"/>
              <a:ext cx="8090002" cy="11859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sz="2800" dirty="0">
                <a:latin typeface="Monaco" charset="0"/>
                <a:ea typeface="Monaco" charset="0"/>
                <a:cs typeface="Monaco" charset="0"/>
              </a:endParaRPr>
            </a:p>
            <a:p>
              <a:r>
                <a:rPr lang="en-US" sz="2800" dirty="0" err="1">
                  <a:latin typeface="Monaco" charset="0"/>
                  <a:ea typeface="Monaco" charset="0"/>
                  <a:cs typeface="Monaco" charset="0"/>
                </a:rPr>
                <a:t>plot_name</a:t>
              </a:r>
              <a:r>
                <a:rPr lang="en-US" sz="2800" dirty="0">
                  <a:latin typeface="Monaco" charset="0"/>
                  <a:ea typeface="Monaco" charset="0"/>
                  <a:cs typeface="Monaco" charset="0"/>
                </a:rPr>
                <a:t> &lt;- </a:t>
              </a:r>
              <a:r>
                <a:rPr lang="en-US" sz="2800" dirty="0" err="1">
                  <a:latin typeface="Monaco" charset="0"/>
                  <a:ea typeface="Monaco" charset="0"/>
                  <a:cs typeface="Monaco" charset="0"/>
                </a:rPr>
                <a:t>ggplot</a:t>
              </a:r>
              <a:r>
                <a:rPr lang="en-US" sz="2800" dirty="0">
                  <a:latin typeface="Monaco" charset="0"/>
                  <a:ea typeface="Monaco" charset="0"/>
                  <a:cs typeface="Monaco" charset="0"/>
                </a:rPr>
                <a:t>(data = </a:t>
              </a:r>
              <a:r>
                <a:rPr lang="en-US" sz="2800" dirty="0" err="1">
                  <a:solidFill>
                    <a:srgbClr val="0070C0"/>
                  </a:solidFill>
                  <a:latin typeface="Monaco" charset="0"/>
                  <a:ea typeface="Monaco" charset="0"/>
                  <a:cs typeface="Monaco" charset="0"/>
                </a:rPr>
                <a:t>data_frame</a:t>
              </a:r>
              <a:r>
                <a:rPr lang="en-US" sz="2800" dirty="0">
                  <a:latin typeface="Monaco" charset="0"/>
                  <a:ea typeface="Monaco" charset="0"/>
                  <a:cs typeface="Monaco" charset="0"/>
                </a:rPr>
                <a:t>) +</a:t>
              </a:r>
            </a:p>
            <a:p>
              <a:r>
                <a:rPr lang="en-US" sz="2800" dirty="0">
                  <a:solidFill>
                    <a:srgbClr val="0070C0"/>
                  </a:solidFill>
                  <a:latin typeface="Monaco" charset="0"/>
                  <a:ea typeface="Monaco" charset="0"/>
                  <a:cs typeface="Monaco" charset="0"/>
                </a:rPr>
                <a:t>  </a:t>
              </a:r>
              <a:r>
                <a:rPr lang="en-US" sz="2800" dirty="0" err="1">
                  <a:solidFill>
                    <a:srgbClr val="0070C0"/>
                  </a:solidFill>
                  <a:latin typeface="Monaco" charset="0"/>
                  <a:ea typeface="Monaco" charset="0"/>
                  <a:cs typeface="Monaco" charset="0"/>
                </a:rPr>
                <a:t>geom_function</a:t>
              </a:r>
              <a:r>
                <a:rPr lang="en-US" sz="2800" dirty="0">
                  <a:latin typeface="Monaco" charset="0"/>
                  <a:ea typeface="Monaco" charset="0"/>
                  <a:cs typeface="Monaco" charset="0"/>
                </a:rPr>
                <a:t>(mapping = </a:t>
              </a:r>
              <a:r>
                <a:rPr lang="en-US" sz="2800" dirty="0" err="1">
                  <a:latin typeface="Monaco" charset="0"/>
                  <a:ea typeface="Monaco" charset="0"/>
                  <a:cs typeface="Monaco" charset="0"/>
                </a:rPr>
                <a:t>aes</a:t>
              </a:r>
              <a:r>
                <a:rPr lang="en-US" sz="2800" dirty="0">
                  <a:latin typeface="Monaco" charset="0"/>
                  <a:ea typeface="Monaco" charset="0"/>
                  <a:cs typeface="Monaco" charset="0"/>
                </a:rPr>
                <a:t>(</a:t>
              </a:r>
              <a:r>
                <a:rPr lang="en-US" sz="2800" dirty="0">
                  <a:solidFill>
                    <a:srgbClr val="0070C0"/>
                  </a:solidFill>
                  <a:latin typeface="Monaco" charset="0"/>
                  <a:ea typeface="Monaco" charset="0"/>
                  <a:cs typeface="Monaco" charset="0"/>
                </a:rPr>
                <a:t>mappings</a:t>
              </a:r>
              <a:r>
                <a:rPr lang="en-US" sz="2800" dirty="0">
                  <a:latin typeface="Monaco" charset="0"/>
                  <a:ea typeface="Monaco" charset="0"/>
                  <a:cs typeface="Monaco" charset="0"/>
                </a:rPr>
                <a:t>))</a:t>
              </a:r>
            </a:p>
            <a:p>
              <a:r>
                <a:rPr lang="en-US" sz="2800" dirty="0" err="1">
                  <a:latin typeface="Monaco" charset="0"/>
                  <a:ea typeface="Monaco" charset="0"/>
                  <a:cs typeface="Monaco" charset="0"/>
                </a:rPr>
                <a:t>ggplotly</a:t>
              </a:r>
              <a:r>
                <a:rPr lang="en-US" sz="2800" dirty="0">
                  <a:latin typeface="Monaco" charset="0"/>
                  <a:ea typeface="Monaco" charset="0"/>
                  <a:cs typeface="Monaco" charset="0"/>
                </a:rPr>
                <a:t>(</a:t>
              </a:r>
              <a:r>
                <a:rPr lang="en-US" sz="2800" dirty="0" err="1">
                  <a:latin typeface="Monaco" charset="0"/>
                  <a:ea typeface="Monaco" charset="0"/>
                  <a:cs typeface="Monaco" charset="0"/>
                </a:rPr>
                <a:t>plot_name</a:t>
              </a:r>
              <a:r>
                <a:rPr lang="en-US" sz="2800" dirty="0">
                  <a:latin typeface="Monaco" charset="0"/>
                  <a:ea typeface="Monaco" charset="0"/>
                  <a:cs typeface="Monaco" charset="0"/>
                </a:rPr>
                <a:t>)</a:t>
              </a:r>
            </a:p>
            <a:p>
              <a:endParaRPr lang="en-US" sz="2800" dirty="0">
                <a:latin typeface="Monaco" charset="0"/>
                <a:ea typeface="Monaco" charset="0"/>
                <a:cs typeface="Monaco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656655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0866D-0E9D-437C-8BB3-3317BA6D6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Turn #2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6EE439-7ABA-4CCF-9A71-1D8C1B24F3D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24128" y="2238375"/>
            <a:ext cx="9720072" cy="4304665"/>
          </a:xfrm>
        </p:spPr>
        <p:txBody>
          <a:bodyPr>
            <a:normAutofit fontScale="92500" lnSpcReduction="20000"/>
          </a:bodyPr>
          <a:lstStyle/>
          <a:p>
            <a:pPr marL="914400" indent="-914400">
              <a:buClr>
                <a:schemeClr val="accent4">
                  <a:lumMod val="75000"/>
                </a:schemeClr>
              </a:buClr>
              <a:buFont typeface="+mj-lt"/>
              <a:buAutoNum type="arabicPeriod"/>
            </a:pPr>
            <a:r>
              <a:rPr lang="en-US" dirty="0"/>
              <a:t>Load the </a:t>
            </a:r>
            <a:r>
              <a:rPr lang="en-US" dirty="0" err="1"/>
              <a:t>plotly</a:t>
            </a:r>
            <a:r>
              <a:rPr lang="en-US" dirty="0"/>
              <a:t> package in your setup chunk</a:t>
            </a:r>
          </a:p>
          <a:p>
            <a:pPr marL="914400" indent="-914400">
              <a:buClr>
                <a:schemeClr val="accent4">
                  <a:lumMod val="75000"/>
                </a:schemeClr>
              </a:buClr>
              <a:buFont typeface="+mj-lt"/>
              <a:buAutoNum type="arabicPeriod"/>
            </a:pPr>
            <a:r>
              <a:rPr lang="en-US" dirty="0"/>
              <a:t>Convert each of the plots into an interactive plot by storing the </a:t>
            </a:r>
            <a:r>
              <a:rPr lang="en-US" dirty="0" err="1"/>
              <a:t>ggplot</a:t>
            </a:r>
            <a:r>
              <a:rPr lang="en-US" dirty="0"/>
              <a:t> in an object and using the </a:t>
            </a:r>
            <a:r>
              <a:rPr lang="en-US" sz="4400" dirty="0" err="1">
                <a:latin typeface="Monaco" pitchFamily="2" charset="77"/>
              </a:rPr>
              <a:t>ggplotly</a:t>
            </a:r>
            <a:r>
              <a:rPr lang="en-US" sz="4400" dirty="0">
                <a:latin typeface="Monaco" pitchFamily="2" charset="77"/>
              </a:rPr>
              <a:t>() </a:t>
            </a:r>
            <a:r>
              <a:rPr lang="en-US" dirty="0"/>
              <a:t>function.</a:t>
            </a:r>
          </a:p>
          <a:p>
            <a:pPr marL="914400" indent="-914400">
              <a:buClr>
                <a:schemeClr val="accent4">
                  <a:lumMod val="75000"/>
                </a:schemeClr>
              </a:buClr>
              <a:buFont typeface="+mj-lt"/>
              <a:buAutoNum type="arabicPeriod"/>
            </a:pPr>
            <a:r>
              <a:rPr lang="en-US" dirty="0"/>
              <a:t>Knit the dashboard and </a:t>
            </a:r>
            <a:r>
              <a:rPr lang="en-US"/>
              <a:t>hover over </a:t>
            </a:r>
            <a:r>
              <a:rPr lang="en-US" dirty="0"/>
              <a:t>the interactive plots.</a:t>
            </a:r>
          </a:p>
        </p:txBody>
      </p:sp>
    </p:spTree>
    <p:extLst>
      <p:ext uri="{BB962C8B-B14F-4D97-AF65-F5344CB8AC3E}">
        <p14:creationId xmlns:p14="http://schemas.microsoft.com/office/powerpoint/2010/main" val="1437087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A5E8F3C-E7A3-CC49-8EBA-E7177324CB62}"/>
              </a:ext>
            </a:extLst>
          </p:cNvPr>
          <p:cNvSpPr txBox="1"/>
          <p:nvPr/>
        </p:nvSpPr>
        <p:spPr>
          <a:xfrm>
            <a:off x="748145" y="814647"/>
            <a:ext cx="1093955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Goals</a:t>
            </a:r>
          </a:p>
          <a:p>
            <a:pPr marL="514350" indent="-514350">
              <a:buFontTx/>
              <a:buAutoNum type="arabicPeriod"/>
            </a:pPr>
            <a:r>
              <a:rPr lang="en-US" sz="3200" dirty="0"/>
              <a:t>Build R Markdown reports using formatting outputs beyond standard document formats</a:t>
            </a:r>
          </a:p>
          <a:p>
            <a:pPr marL="514350" indent="-514350">
              <a:buAutoNum type="arabicPeriod"/>
            </a:pPr>
            <a:endParaRPr lang="en-US" sz="3200" dirty="0"/>
          </a:p>
          <a:p>
            <a:r>
              <a:rPr lang="en-US" sz="4000" dirty="0"/>
              <a:t>Objectives</a:t>
            </a:r>
          </a:p>
          <a:p>
            <a:pPr marL="514350" indent="-514350" fontAlgn="base">
              <a:buFont typeface="+mj-lt"/>
              <a:buAutoNum type="arabicPeriod"/>
            </a:pPr>
            <a:r>
              <a:rPr lang="en-US" sz="3200" dirty="0"/>
              <a:t>Format a </a:t>
            </a:r>
            <a:r>
              <a:rPr lang="en-US" sz="3200" dirty="0" err="1"/>
              <a:t>flexdashboard</a:t>
            </a:r>
            <a:r>
              <a:rPr lang="en-US" sz="3200" dirty="0"/>
              <a:t> to improve display of multiple plots</a:t>
            </a:r>
          </a:p>
          <a:p>
            <a:pPr marL="514350" indent="-514350" fontAlgn="base">
              <a:buFont typeface="+mj-lt"/>
              <a:buAutoNum type="arabicPeriod"/>
            </a:pPr>
            <a:r>
              <a:rPr lang="en-US" sz="3200" dirty="0"/>
              <a:t>Convert a static plot into an interactive plot</a:t>
            </a:r>
          </a:p>
        </p:txBody>
      </p:sp>
    </p:spTree>
    <p:extLst>
      <p:ext uri="{BB962C8B-B14F-4D97-AF65-F5344CB8AC3E}">
        <p14:creationId xmlns:p14="http://schemas.microsoft.com/office/powerpoint/2010/main" val="41281391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78C8C-FEEF-2F43-8B22-8AC5C41393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options for interactive plots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E7140B-55B9-0A4F-8AB3-CE1E0D0CC7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Other interactive plot packages:</a:t>
            </a:r>
          </a:p>
          <a:p>
            <a:pPr lvl="1"/>
            <a:r>
              <a:rPr lang="en-US" dirty="0" err="1"/>
              <a:t>rbokeh</a:t>
            </a:r>
            <a:endParaRPr lang="en-US" dirty="0"/>
          </a:p>
          <a:p>
            <a:pPr lvl="1"/>
            <a:r>
              <a:rPr lang="en-US" dirty="0" err="1"/>
              <a:t>Highcharter</a:t>
            </a:r>
            <a:endParaRPr lang="en-US" dirty="0"/>
          </a:p>
          <a:p>
            <a:r>
              <a:rPr lang="en-US" dirty="0"/>
              <a:t>Time series graphs with </a:t>
            </a:r>
            <a:r>
              <a:rPr lang="en-US" dirty="0" err="1"/>
              <a:t>dygraphs</a:t>
            </a:r>
            <a:r>
              <a:rPr lang="en-US" dirty="0"/>
              <a:t> package</a:t>
            </a:r>
          </a:p>
          <a:p>
            <a:r>
              <a:rPr lang="en-US" dirty="0"/>
              <a:t>Maps with leaflet package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0457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F1C07D5-D960-A445-9A81-483E39A5C8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Making tables interactive</a:t>
            </a:r>
          </a:p>
        </p:txBody>
      </p:sp>
    </p:spTree>
    <p:extLst>
      <p:ext uri="{BB962C8B-B14F-4D97-AF65-F5344CB8AC3E}">
        <p14:creationId xmlns:p14="http://schemas.microsoft.com/office/powerpoint/2010/main" val="365773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E0E06-56ED-EB43-94D0-DA46F0173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Interactive tables with one 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B9F221-27DD-2643-8297-6D5FC17983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DataTables</a:t>
            </a:r>
            <a:r>
              <a:rPr lang="en-US" dirty="0"/>
              <a:t> library quickly converts tables into interactive element</a:t>
            </a:r>
          </a:p>
          <a:p>
            <a:r>
              <a:rPr lang="en-US" dirty="0"/>
              <a:t>DT package in R – to install use:</a:t>
            </a:r>
          </a:p>
          <a:p>
            <a:r>
              <a:rPr lang="en-US" dirty="0"/>
              <a:t> </a:t>
            </a:r>
            <a:r>
              <a:rPr lang="en-US" dirty="0" err="1">
                <a:latin typeface="Monaco" charset="0"/>
                <a:ea typeface="Monaco" charset="0"/>
                <a:cs typeface="Monaco" charset="0"/>
              </a:rPr>
              <a:t>install.packages</a:t>
            </a:r>
            <a:r>
              <a:rPr lang="en-US" dirty="0">
                <a:latin typeface="Monaco" charset="0"/>
                <a:ea typeface="Monaco" charset="0"/>
                <a:cs typeface="Monaco" charset="0"/>
              </a:rPr>
              <a:t>(“DT”)</a:t>
            </a:r>
            <a:endParaRPr lang="en-US" dirty="0"/>
          </a:p>
          <a:p>
            <a:r>
              <a:rPr lang="en-US" dirty="0"/>
              <a:t>Use </a:t>
            </a:r>
            <a:r>
              <a:rPr lang="en-US" sz="2400" dirty="0" err="1">
                <a:latin typeface="Monaco" pitchFamily="2" charset="77"/>
              </a:rPr>
              <a:t>datatable</a:t>
            </a:r>
            <a:r>
              <a:rPr lang="en-US" sz="2400" dirty="0">
                <a:latin typeface="Monaco" pitchFamily="2" charset="77"/>
              </a:rPr>
              <a:t>() </a:t>
            </a:r>
            <a:r>
              <a:rPr lang="en-US" dirty="0"/>
              <a:t>function on a data frame to allow:</a:t>
            </a:r>
          </a:p>
          <a:p>
            <a:pPr lvl="1"/>
            <a:r>
              <a:rPr lang="en-US" dirty="0"/>
              <a:t>Filter number of entries</a:t>
            </a:r>
          </a:p>
          <a:p>
            <a:pPr lvl="1"/>
            <a:r>
              <a:rPr lang="en-US" dirty="0"/>
              <a:t>Search entries</a:t>
            </a:r>
          </a:p>
          <a:p>
            <a:pPr lvl="1"/>
            <a:r>
              <a:rPr lang="en-US" dirty="0"/>
              <a:t>Sort by column</a:t>
            </a:r>
          </a:p>
        </p:txBody>
      </p:sp>
    </p:spTree>
    <p:extLst>
      <p:ext uri="{BB962C8B-B14F-4D97-AF65-F5344CB8AC3E}">
        <p14:creationId xmlns:p14="http://schemas.microsoft.com/office/powerpoint/2010/main" val="15521056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A12EE-30FB-3F47-A229-50B6BB96C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datatable</a:t>
            </a:r>
            <a:r>
              <a:rPr lang="en-US" dirty="0"/>
              <a:t> example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B8A3865-B876-034C-BC14-1740D79BA6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57170" y="2286635"/>
            <a:ext cx="9077660" cy="4022725"/>
          </a:xfrm>
        </p:spPr>
      </p:pic>
    </p:spTree>
    <p:extLst>
      <p:ext uri="{BB962C8B-B14F-4D97-AF65-F5344CB8AC3E}">
        <p14:creationId xmlns:p14="http://schemas.microsoft.com/office/powerpoint/2010/main" val="25622344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0866D-0E9D-437C-8BB3-3317BA6D6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Turn #3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6EE439-7ABA-4CCF-9A71-1D8C1B24F3D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24128" y="2238375"/>
            <a:ext cx="9720072" cy="4304665"/>
          </a:xfrm>
        </p:spPr>
        <p:txBody>
          <a:bodyPr>
            <a:normAutofit fontScale="62500" lnSpcReduction="20000"/>
          </a:bodyPr>
          <a:lstStyle/>
          <a:p>
            <a:pPr marL="0" indent="0">
              <a:buClr>
                <a:schemeClr val="accent4">
                  <a:lumMod val="75000"/>
                </a:schemeClr>
              </a:buClr>
              <a:buNone/>
            </a:pPr>
            <a:r>
              <a:rPr lang="en-US" dirty="0"/>
              <a:t>We are going to replace one of our panels of content with an interactive table.</a:t>
            </a:r>
          </a:p>
          <a:p>
            <a:pPr marL="914400" indent="-914400">
              <a:buClr>
                <a:schemeClr val="accent4">
                  <a:lumMod val="75000"/>
                </a:schemeClr>
              </a:buClr>
              <a:buFont typeface="+mj-lt"/>
              <a:buAutoNum type="arabicPeriod"/>
            </a:pPr>
            <a:r>
              <a:rPr lang="en-US" dirty="0"/>
              <a:t>Load the </a:t>
            </a:r>
            <a:r>
              <a:rPr lang="en-US" dirty="0" err="1"/>
              <a:t>DataTables</a:t>
            </a:r>
            <a:r>
              <a:rPr lang="en-US" dirty="0"/>
              <a:t> package in your setup chunk</a:t>
            </a:r>
          </a:p>
          <a:p>
            <a:pPr marL="914400" indent="-914400">
              <a:buClr>
                <a:schemeClr val="accent4">
                  <a:lumMod val="75000"/>
                </a:schemeClr>
              </a:buClr>
              <a:buFont typeface="+mj-lt"/>
              <a:buAutoNum type="arabicPeriod"/>
            </a:pPr>
            <a:r>
              <a:rPr lang="en-US" dirty="0"/>
              <a:t>Rename the cycle threshold distribution panel to “Positive Result Details”.  Use filter() to create a </a:t>
            </a:r>
            <a:r>
              <a:rPr lang="en-US" dirty="0" err="1"/>
              <a:t>dataframe</a:t>
            </a:r>
            <a:r>
              <a:rPr lang="en-US" dirty="0"/>
              <a:t> that only includes positive results.</a:t>
            </a:r>
          </a:p>
          <a:p>
            <a:pPr marL="914400" indent="-914400">
              <a:buClr>
                <a:schemeClr val="accent4">
                  <a:lumMod val="75000"/>
                </a:schemeClr>
              </a:buClr>
              <a:buFont typeface="+mj-lt"/>
              <a:buAutoNum type="arabicPeriod"/>
            </a:pPr>
            <a:r>
              <a:rPr lang="en-US" dirty="0"/>
              <a:t>Display an interactive table that includes the content from the positive result </a:t>
            </a:r>
            <a:r>
              <a:rPr lang="en-US" dirty="0" err="1"/>
              <a:t>dataframe</a:t>
            </a:r>
            <a:r>
              <a:rPr lang="en-US" dirty="0"/>
              <a:t> you created.</a:t>
            </a:r>
          </a:p>
          <a:p>
            <a:pPr marL="914400" indent="-914400">
              <a:buClr>
                <a:schemeClr val="accent4">
                  <a:lumMod val="75000"/>
                </a:schemeClr>
              </a:buClr>
              <a:buFont typeface="+mj-lt"/>
              <a:buAutoNum type="arabicPeriod"/>
            </a:pPr>
            <a:r>
              <a:rPr lang="en-US" dirty="0"/>
              <a:t>Knit the dashboard. Search “</a:t>
            </a:r>
            <a:r>
              <a:rPr lang="en-US" dirty="0" err="1"/>
              <a:t>lannister</a:t>
            </a:r>
            <a:r>
              <a:rPr lang="en-US" dirty="0"/>
              <a:t>” in the search box to confirm the interactive table is working.</a:t>
            </a:r>
          </a:p>
        </p:txBody>
      </p:sp>
    </p:spTree>
    <p:extLst>
      <p:ext uri="{BB962C8B-B14F-4D97-AF65-F5344CB8AC3E}">
        <p14:creationId xmlns:p14="http://schemas.microsoft.com/office/powerpoint/2010/main" val="2850311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018" y="2926081"/>
            <a:ext cx="11187112" cy="1463040"/>
          </a:xfrm>
        </p:spPr>
        <p:txBody>
          <a:bodyPr/>
          <a:lstStyle/>
          <a:p>
            <a:r>
              <a:rPr lang="en-US" dirty="0"/>
              <a:t>What Else?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9419257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43EB4-D34E-564A-B964-57EBC67E8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Standard Markdown Reporting Formats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2D924-5F76-EF41-878E-6A0F071B11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25435" y="2052624"/>
            <a:ext cx="5636712" cy="4417930"/>
          </a:xfrm>
        </p:spPr>
        <p:txBody>
          <a:bodyPr>
            <a:normAutofit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HTML file - open with any web browser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PDF – requires LaTeX dependencies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err="1"/>
              <a:t>install.packages</a:t>
            </a:r>
            <a:r>
              <a:rPr lang="en-US" dirty="0"/>
              <a:t>('</a:t>
            </a:r>
            <a:r>
              <a:rPr lang="en-US" dirty="0" err="1"/>
              <a:t>tinytex</a:t>
            </a:r>
            <a:r>
              <a:rPr lang="en-US" dirty="0"/>
              <a:t>’)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err="1"/>
              <a:t>tinytex</a:t>
            </a:r>
            <a:r>
              <a:rPr lang="en-US" dirty="0"/>
              <a:t>::</a:t>
            </a:r>
            <a:r>
              <a:rPr lang="en-US" dirty="0" err="1"/>
              <a:t>install_tinytex</a:t>
            </a:r>
            <a:r>
              <a:rPr lang="en-US" dirty="0"/>
              <a:t>()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Word – default format for collaborating with those who aren’t familiar with 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026CB8E-9BB1-3E48-8063-F275469724F4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9854" y="1760186"/>
            <a:ext cx="5636712" cy="4997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46591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F54EF-5FB9-5840-83C0-AC3A18317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Formats to go straight from code to slides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00106F-CD40-1F4B-88CD-36E4896815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3343" y="2286000"/>
            <a:ext cx="5240858" cy="4023360"/>
          </a:xfrm>
        </p:spPr>
        <p:txBody>
          <a:bodyPr/>
          <a:lstStyle/>
          <a:p>
            <a:r>
              <a:rPr lang="en-US" dirty="0"/>
              <a:t>Multiple HTML formats create webpage that’s advanceable like slides</a:t>
            </a:r>
          </a:p>
          <a:p>
            <a:r>
              <a:rPr lang="en-US" dirty="0"/>
              <a:t>PDF presentation uses LaTeX in the background</a:t>
            </a:r>
          </a:p>
          <a:p>
            <a:r>
              <a:rPr lang="en-US" dirty="0" err="1"/>
              <a:t>Powerpoint</a:t>
            </a:r>
            <a:r>
              <a:rPr lang="en-US" dirty="0"/>
              <a:t> produces simple slides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683128-D68A-3D46-A197-B1253326F27C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9816" y="2084832"/>
            <a:ext cx="5313527" cy="4773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80732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331C899-184B-5043-8C9A-014C69D27CD0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73542" y="0"/>
            <a:ext cx="8244916" cy="68580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7803E4A-9D75-0D49-B9BC-61544D6F825C}"/>
              </a:ext>
            </a:extLst>
          </p:cNvPr>
          <p:cNvCxnSpPr/>
          <p:nvPr/>
        </p:nvCxnSpPr>
        <p:spPr>
          <a:xfrm flipH="1">
            <a:off x="4171167" y="3554260"/>
            <a:ext cx="1252603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209B948-53D6-F04F-BC53-B455E34C77D4}"/>
              </a:ext>
            </a:extLst>
          </p:cNvPr>
          <p:cNvSpPr txBox="1"/>
          <p:nvPr/>
        </p:nvSpPr>
        <p:spPr>
          <a:xfrm>
            <a:off x="5597744" y="3292650"/>
            <a:ext cx="44467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Each slide has its own header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E181EC8-72CD-7D4E-8F49-4A85307850F5}"/>
              </a:ext>
            </a:extLst>
          </p:cNvPr>
          <p:cNvCxnSpPr/>
          <p:nvPr/>
        </p:nvCxnSpPr>
        <p:spPr>
          <a:xfrm flipH="1">
            <a:off x="4843397" y="863252"/>
            <a:ext cx="1252603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D280C41B-35A6-AA49-AADB-753090F02F8A}"/>
              </a:ext>
            </a:extLst>
          </p:cNvPr>
          <p:cNvSpPr txBox="1"/>
          <p:nvPr/>
        </p:nvSpPr>
        <p:spPr>
          <a:xfrm>
            <a:off x="6096000" y="601642"/>
            <a:ext cx="44467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Output format</a:t>
            </a:r>
          </a:p>
        </p:txBody>
      </p:sp>
    </p:spTree>
    <p:extLst>
      <p:ext uri="{BB962C8B-B14F-4D97-AF65-F5344CB8AC3E}">
        <p14:creationId xmlns:p14="http://schemas.microsoft.com/office/powerpoint/2010/main" val="400736873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 Markdown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t>This is an R Markdown presentation. Markdown is a simple formatting syntax for authoring HTML, PDF, and MS Word documents. For more details on using R Markdown see </a:t>
            </a:r>
            <a:r>
              <a:rPr>
                <a:hlinkClick r:id="rId3"/>
              </a:rPr>
              <a:t>http://rmarkdown.rstudio.com</a:t>
            </a:r>
            <a:r>
              <a:t>.</a:t>
            </a:r>
          </a:p>
          <a:p>
            <a:pPr marL="0" indent="0">
              <a:buNone/>
            </a:pPr>
            <a:r>
              <a:t>When you click the </a:t>
            </a:r>
            <a:r>
              <a:rPr b="1"/>
              <a:t>Knit</a:t>
            </a:r>
            <a:r>
              <a:t> button a document will be generated that includes both content as well as the output of any embedded R code chunks within the document.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9E8DCC-3237-FD4B-BFBF-8E6237844BDC}"/>
              </a:ext>
            </a:extLst>
          </p:cNvPr>
          <p:cNvSpPr txBox="1"/>
          <p:nvPr/>
        </p:nvSpPr>
        <p:spPr>
          <a:xfrm>
            <a:off x="1498948" y="5986194"/>
            <a:ext cx="91941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Example output slide</a:t>
            </a:r>
          </a:p>
        </p:txBody>
      </p:sp>
    </p:spTree>
    <p:extLst>
      <p:ext uri="{BB962C8B-B14F-4D97-AF65-F5344CB8AC3E}">
        <p14:creationId xmlns:p14="http://schemas.microsoft.com/office/powerpoint/2010/main" val="18502331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EDD1C-6CFF-334A-AB67-99CF4CC9B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Typical Data Science Pipeline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A62B42-9E84-8B4E-A63B-3E9F05150F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9FB760-B370-434A-BDC7-3BB975B82E79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000109"/>
            <a:ext cx="12192000" cy="448855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83989C4-EC14-9944-AA13-435E7CAF2ACB}"/>
              </a:ext>
            </a:extLst>
          </p:cNvPr>
          <p:cNvSpPr txBox="1"/>
          <p:nvPr/>
        </p:nvSpPr>
        <p:spPr>
          <a:xfrm>
            <a:off x="0" y="6488668"/>
            <a:ext cx="6818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From </a:t>
            </a:r>
            <a:r>
              <a:rPr lang="en-US" i="1" dirty="0"/>
              <a:t>R for Data Science</a:t>
            </a:r>
            <a:r>
              <a:rPr lang="en-US" dirty="0"/>
              <a:t> (https://r4ds.had.co.nz/</a:t>
            </a:r>
            <a:r>
              <a:rPr lang="en-US" dirty="0" err="1"/>
              <a:t>introduction.html</a:t>
            </a:r>
            <a:r>
              <a:rPr lang="en-US" dirty="0"/>
              <a:t>)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4052AFBF-2FC8-1C4B-BF3F-4373DDDBBE28}"/>
              </a:ext>
            </a:extLst>
          </p:cNvPr>
          <p:cNvSpPr/>
          <p:nvPr/>
        </p:nvSpPr>
        <p:spPr>
          <a:xfrm>
            <a:off x="8893479" y="3795386"/>
            <a:ext cx="2855935" cy="726510"/>
          </a:xfrm>
          <a:prstGeom prst="round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3214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Slide with Bullets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t>Bullet 1</a:t>
            </a:r>
          </a:p>
          <a:p>
            <a:pPr lvl="1"/>
            <a:r>
              <a:t>Bullet 2</a:t>
            </a:r>
          </a:p>
          <a:p>
            <a:pPr lvl="1"/>
            <a:r>
              <a:t>Bullet 3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C94DB0-FD01-DA47-AF77-8CDA2A0DAAA8}"/>
              </a:ext>
            </a:extLst>
          </p:cNvPr>
          <p:cNvSpPr txBox="1"/>
          <p:nvPr/>
        </p:nvSpPr>
        <p:spPr>
          <a:xfrm>
            <a:off x="1498948" y="5986194"/>
            <a:ext cx="91941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Example output slide</a:t>
            </a:r>
          </a:p>
        </p:txBody>
      </p:sp>
    </p:spTree>
    <p:extLst>
      <p:ext uri="{BB962C8B-B14F-4D97-AF65-F5344CB8AC3E}">
        <p14:creationId xmlns:p14="http://schemas.microsoft.com/office/powerpoint/2010/main" val="313226005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Slide with R Output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indent="0">
              <a:buNone/>
            </a:pPr>
            <a:r>
              <a:rPr b="1" dirty="0">
                <a:solidFill>
                  <a:srgbClr val="007020"/>
                </a:solidFill>
                <a:latin typeface="Courier"/>
              </a:rPr>
              <a:t>summary</a:t>
            </a:r>
            <a:r>
              <a:rPr dirty="0">
                <a:latin typeface="Courier"/>
              </a:rPr>
              <a:t>(cars)</a:t>
            </a:r>
          </a:p>
          <a:p>
            <a:pPr indent="0">
              <a:buNone/>
            </a:pPr>
            <a:r>
              <a:rPr dirty="0">
                <a:latin typeface="Courier"/>
              </a:rPr>
              <a:t>##      speed           </a:t>
            </a:r>
            <a:r>
              <a:rPr dirty="0" err="1">
                <a:latin typeface="Courier"/>
              </a:rPr>
              <a:t>dist</a:t>
            </a:r>
            <a:r>
              <a:rPr dirty="0">
                <a:latin typeface="Courier"/>
              </a:rPr>
              <a:t>       
##  Min.   : 4.0   Min.   :  2.00  
##  1st Qu.:12.0   1st Qu.: 26.00  
##  Median :15.0   Median : 36.00  
##  Mean   :15.4   Mean   : 42.98  
##  3rd Qu.:19.0   3rd Qu.: 56.00  
##  Max.   :25.0   Max.   :120.00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63CAB0D-F021-964C-BD08-6713182D4A0A}"/>
              </a:ext>
            </a:extLst>
          </p:cNvPr>
          <p:cNvSpPr txBox="1"/>
          <p:nvPr/>
        </p:nvSpPr>
        <p:spPr>
          <a:xfrm>
            <a:off x="1498948" y="5986194"/>
            <a:ext cx="91941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Example output slide</a:t>
            </a:r>
          </a:p>
        </p:txBody>
      </p:sp>
    </p:spTree>
    <p:extLst>
      <p:ext uri="{BB962C8B-B14F-4D97-AF65-F5344CB8AC3E}">
        <p14:creationId xmlns:p14="http://schemas.microsoft.com/office/powerpoint/2010/main" val="227246853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Slide with Plot</a:t>
            </a:r>
          </a:p>
        </p:txBody>
      </p:sp>
      <p:pic>
        <p:nvPicPr>
          <p:cNvPr id="3" name="Picture 1" descr="Untitled_files/figure-pptx/pressure-1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276600" y="1600200"/>
            <a:ext cx="5651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1A925B5-088A-E844-AE37-474FBDE058FB}"/>
              </a:ext>
            </a:extLst>
          </p:cNvPr>
          <p:cNvSpPr txBox="1"/>
          <p:nvPr/>
        </p:nvSpPr>
        <p:spPr>
          <a:xfrm>
            <a:off x="1498948" y="5986194"/>
            <a:ext cx="91941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Example output slide</a:t>
            </a:r>
          </a:p>
        </p:txBody>
      </p:sp>
    </p:spTree>
    <p:extLst>
      <p:ext uri="{BB962C8B-B14F-4D97-AF65-F5344CB8AC3E}">
        <p14:creationId xmlns:p14="http://schemas.microsoft.com/office/powerpoint/2010/main" val="400186705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21C6E-2DDC-054C-B1BF-00319CFC2B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Books and longer documents also generated from R Markdown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85BEC9-64AB-0341-B978-B63E39765D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Can generate printer ready books and </a:t>
            </a:r>
            <a:r>
              <a:rPr lang="en-US" dirty="0" err="1"/>
              <a:t>ebooks</a:t>
            </a:r>
            <a:endParaRPr lang="en-US" dirty="0"/>
          </a:p>
          <a:p>
            <a:r>
              <a:rPr lang="en-US" dirty="0"/>
              <a:t>Supports LaTeX features such as equations</a:t>
            </a:r>
          </a:p>
          <a:p>
            <a:r>
              <a:rPr lang="en-US" dirty="0"/>
              <a:t>Generates blog formatted websites</a:t>
            </a:r>
          </a:p>
          <a:p>
            <a:pPr marL="0" indent="0">
              <a:buNone/>
            </a:pPr>
            <a:endParaRPr lang="en-US" dirty="0">
              <a:hlinkClick r:id="rId2"/>
            </a:endParaRPr>
          </a:p>
          <a:p>
            <a:r>
              <a:rPr lang="en-US" dirty="0">
                <a:hlinkClick r:id="rId2"/>
              </a:rPr>
              <a:t>https://github.com/rstudio/bookdown</a:t>
            </a:r>
            <a:endParaRPr lang="en-US" dirty="0"/>
          </a:p>
          <a:p>
            <a:r>
              <a:rPr lang="en-US" dirty="0">
                <a:hlinkClick r:id="rId3"/>
              </a:rPr>
              <a:t>https://bookdown.org/yihui/bookdown/</a:t>
            </a:r>
            <a:endParaRPr lang="en-US" dirty="0"/>
          </a:p>
          <a:p>
            <a:r>
              <a:rPr lang="en-US" dirty="0">
                <a:hlinkClick r:id="rId4"/>
              </a:rPr>
              <a:t>https://bookdown.org/yihui/blogdown/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1D8B9C-046D-CD42-9BB4-C1161EC0B6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96223" y="2427736"/>
            <a:ext cx="1895954" cy="2180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69243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018" y="2926081"/>
            <a:ext cx="11187112" cy="1463040"/>
          </a:xfrm>
        </p:spPr>
        <p:txBody>
          <a:bodyPr/>
          <a:lstStyle/>
          <a:p>
            <a:r>
              <a:rPr lang="en-US" dirty="0"/>
              <a:t>Bonus Exercise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89591385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0866D-0E9D-437C-8BB3-3317BA6D6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Turn #4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6EE439-7ABA-4CCF-9A71-1D8C1B24F3D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24128" y="2238375"/>
            <a:ext cx="9720072" cy="4304665"/>
          </a:xfrm>
        </p:spPr>
        <p:txBody>
          <a:bodyPr>
            <a:normAutofit/>
          </a:bodyPr>
          <a:lstStyle/>
          <a:p>
            <a:pPr marL="0" indent="0">
              <a:buClr>
                <a:schemeClr val="accent4">
                  <a:lumMod val="75000"/>
                </a:schemeClr>
              </a:buClr>
              <a:buNone/>
            </a:pPr>
            <a:r>
              <a:rPr lang="en-US" dirty="0"/>
              <a:t>Customize your dashboard. Use any of the data available in your covid testing dataset to generate new plots or tables that provide insight into the underlying data.</a:t>
            </a:r>
          </a:p>
        </p:txBody>
      </p:sp>
    </p:spTree>
    <p:extLst>
      <p:ext uri="{BB962C8B-B14F-4D97-AF65-F5344CB8AC3E}">
        <p14:creationId xmlns:p14="http://schemas.microsoft.com/office/powerpoint/2010/main" val="359855409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A5E8F3C-E7A3-CC49-8EBA-E7177324CB62}"/>
              </a:ext>
            </a:extLst>
          </p:cNvPr>
          <p:cNvSpPr txBox="1"/>
          <p:nvPr/>
        </p:nvSpPr>
        <p:spPr>
          <a:xfrm>
            <a:off x="748145" y="814647"/>
            <a:ext cx="1093955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Goals</a:t>
            </a:r>
          </a:p>
          <a:p>
            <a:pPr marL="514350" indent="-514350">
              <a:buFontTx/>
              <a:buAutoNum type="arabicPeriod"/>
            </a:pPr>
            <a:r>
              <a:rPr lang="en-US" sz="3200" dirty="0"/>
              <a:t>Build R Markdown reports using formatting outputs beyond standard document formats</a:t>
            </a:r>
          </a:p>
          <a:p>
            <a:pPr marL="514350" indent="-514350">
              <a:buAutoNum type="arabicPeriod"/>
            </a:pPr>
            <a:endParaRPr lang="en-US" sz="3200" dirty="0"/>
          </a:p>
          <a:p>
            <a:r>
              <a:rPr lang="en-US" sz="4000" dirty="0"/>
              <a:t>Objectives</a:t>
            </a:r>
          </a:p>
          <a:p>
            <a:pPr marL="514350" indent="-514350" fontAlgn="base">
              <a:buFont typeface="+mj-lt"/>
              <a:buAutoNum type="arabicPeriod"/>
            </a:pPr>
            <a:r>
              <a:rPr lang="en-US" sz="3200" dirty="0"/>
              <a:t>Format a </a:t>
            </a:r>
            <a:r>
              <a:rPr lang="en-US" sz="3200" dirty="0" err="1"/>
              <a:t>flexdashboard</a:t>
            </a:r>
            <a:r>
              <a:rPr lang="en-US" sz="3200" dirty="0"/>
              <a:t> to improve display of multiple plots</a:t>
            </a:r>
          </a:p>
          <a:p>
            <a:pPr marL="514350" indent="-514350" fontAlgn="base">
              <a:buFont typeface="+mj-lt"/>
              <a:buAutoNum type="arabicPeriod"/>
            </a:pPr>
            <a:r>
              <a:rPr lang="en-US" sz="3200" dirty="0"/>
              <a:t>Convert a static plot into an interactive plot</a:t>
            </a:r>
          </a:p>
        </p:txBody>
      </p:sp>
    </p:spTree>
    <p:extLst>
      <p:ext uri="{BB962C8B-B14F-4D97-AF65-F5344CB8AC3E}">
        <p14:creationId xmlns:p14="http://schemas.microsoft.com/office/powerpoint/2010/main" val="8566402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0866D-0E9D-437C-8BB3-3317BA6D6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Refresher Quiz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6EE439-7ABA-4CCF-9A71-1D8C1B24F3D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16280" y="2228215"/>
            <a:ext cx="10759440" cy="4548505"/>
          </a:xfrm>
        </p:spPr>
        <p:txBody>
          <a:bodyPr>
            <a:normAutofit/>
          </a:bodyPr>
          <a:lstStyle/>
          <a:p>
            <a:pPr marL="0" indent="0">
              <a:buClr>
                <a:schemeClr val="accent4">
                  <a:lumMod val="75000"/>
                </a:schemeClr>
              </a:buClr>
              <a:buNone/>
            </a:pPr>
            <a:r>
              <a:rPr lang="en-US" dirty="0"/>
              <a:t>You need to install 3 new packages you’ve never used before. What function do you run if you need to install the </a:t>
            </a:r>
            <a:r>
              <a:rPr lang="en-US" i="1" dirty="0" err="1"/>
              <a:t>flexdashboard</a:t>
            </a:r>
            <a:r>
              <a:rPr lang="en-US" i="1" dirty="0"/>
              <a:t>, </a:t>
            </a:r>
            <a:r>
              <a:rPr lang="en-US" i="1" dirty="0" err="1"/>
              <a:t>plotly</a:t>
            </a:r>
            <a:r>
              <a:rPr lang="en-US" i="1" dirty="0"/>
              <a:t>, </a:t>
            </a:r>
            <a:r>
              <a:rPr lang="en-US" dirty="0"/>
              <a:t>and </a:t>
            </a:r>
            <a:r>
              <a:rPr lang="en-US" i="1" dirty="0"/>
              <a:t>DT</a:t>
            </a:r>
            <a:r>
              <a:rPr lang="en-US" dirty="0"/>
              <a:t> packages?</a:t>
            </a:r>
          </a:p>
        </p:txBody>
      </p:sp>
    </p:spTree>
    <p:extLst>
      <p:ext uri="{BB962C8B-B14F-4D97-AF65-F5344CB8AC3E}">
        <p14:creationId xmlns:p14="http://schemas.microsoft.com/office/powerpoint/2010/main" val="19607195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44B66-6A12-0E4B-97BE-1B0F3492D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Refresher: Installing packages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E2117B7-D9B4-AD42-8F06-130D0ABB3662}"/>
              </a:ext>
            </a:extLst>
          </p:cNvPr>
          <p:cNvSpPr txBox="1">
            <a:spLocks/>
          </p:cNvSpPr>
          <p:nvPr/>
        </p:nvSpPr>
        <p:spPr>
          <a:xfrm>
            <a:off x="1024128" y="2286000"/>
            <a:ext cx="9948672" cy="4023360"/>
          </a:xfrm>
          <a:prstGeom prst="rect">
            <a:avLst/>
          </a:prstGeom>
        </p:spPr>
        <p:txBody>
          <a:bodyPr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BE92544-CDB9-C94D-9C29-32EA8DB83619}"/>
              </a:ext>
            </a:extLst>
          </p:cNvPr>
          <p:cNvGrpSpPr/>
          <p:nvPr/>
        </p:nvGrpSpPr>
        <p:grpSpPr>
          <a:xfrm>
            <a:off x="242350" y="2929127"/>
            <a:ext cx="11306712" cy="1132374"/>
            <a:chOff x="1829602" y="3162924"/>
            <a:chExt cx="8400508" cy="1132374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C8ECC79-D8EC-534C-A1A1-05B3326FEEBA}"/>
                </a:ext>
              </a:extLst>
            </p:cNvPr>
            <p:cNvSpPr/>
            <p:nvPr/>
          </p:nvSpPr>
          <p:spPr>
            <a:xfrm>
              <a:off x="1888884" y="3162924"/>
              <a:ext cx="8281943" cy="102624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527DC40-B9A1-3A4C-AC68-DE05D86CB922}"/>
                </a:ext>
              </a:extLst>
            </p:cNvPr>
            <p:cNvSpPr txBox="1"/>
            <p:nvPr/>
          </p:nvSpPr>
          <p:spPr>
            <a:xfrm>
              <a:off x="1829602" y="3341191"/>
              <a:ext cx="8400508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err="1">
                  <a:latin typeface="Monaco" charset="0"/>
                  <a:ea typeface="Monaco" charset="0"/>
                  <a:cs typeface="Monaco" charset="0"/>
                </a:rPr>
                <a:t>install.packages</a:t>
              </a:r>
              <a:r>
                <a:rPr lang="en-US" sz="2800" dirty="0">
                  <a:latin typeface="Monaco" charset="0"/>
                  <a:ea typeface="Monaco" charset="0"/>
                  <a:cs typeface="Monaco" charset="0"/>
                </a:rPr>
                <a:t>(c(</a:t>
              </a:r>
              <a:r>
                <a:rPr lang="en-US" sz="2800" dirty="0">
                  <a:solidFill>
                    <a:srgbClr val="0070C0"/>
                  </a:solidFill>
                  <a:latin typeface="Monaco" charset="0"/>
                  <a:ea typeface="Monaco" charset="0"/>
                  <a:cs typeface="Monaco" charset="0"/>
                </a:rPr>
                <a:t>“</a:t>
              </a:r>
              <a:r>
                <a:rPr lang="en-US" sz="2800" dirty="0" err="1">
                  <a:solidFill>
                    <a:srgbClr val="0070C0"/>
                  </a:solidFill>
                  <a:latin typeface="Monaco" charset="0"/>
                  <a:ea typeface="Monaco" charset="0"/>
                  <a:cs typeface="Monaco" charset="0"/>
                </a:rPr>
                <a:t>flexdashboard</a:t>
              </a:r>
              <a:r>
                <a:rPr lang="en-US" sz="2800" dirty="0">
                  <a:solidFill>
                    <a:srgbClr val="0070C0"/>
                  </a:solidFill>
                  <a:latin typeface="Monaco" charset="0"/>
                  <a:ea typeface="Monaco" charset="0"/>
                  <a:cs typeface="Monaco" charset="0"/>
                </a:rPr>
                <a:t>”, “</a:t>
              </a:r>
              <a:r>
                <a:rPr lang="en-US" sz="2800" dirty="0" err="1">
                  <a:solidFill>
                    <a:srgbClr val="0070C0"/>
                  </a:solidFill>
                  <a:latin typeface="Monaco" charset="0"/>
                  <a:ea typeface="Monaco" charset="0"/>
                  <a:cs typeface="Monaco" charset="0"/>
                </a:rPr>
                <a:t>plotly</a:t>
              </a:r>
              <a:r>
                <a:rPr lang="en-US" sz="2800" dirty="0">
                  <a:solidFill>
                    <a:srgbClr val="0070C0"/>
                  </a:solidFill>
                  <a:latin typeface="Monaco" charset="0"/>
                  <a:ea typeface="Monaco" charset="0"/>
                  <a:cs typeface="Monaco" charset="0"/>
                </a:rPr>
                <a:t>”, “DT”</a:t>
              </a:r>
              <a:r>
                <a:rPr lang="en-US" sz="2800" dirty="0">
                  <a:latin typeface="Monaco" charset="0"/>
                  <a:ea typeface="Monaco" charset="0"/>
                  <a:cs typeface="Monaco" charset="0"/>
                </a:rPr>
                <a:t>))</a:t>
              </a:r>
            </a:p>
          </p:txBody>
        </p:sp>
      </p:grp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FEC0B368-574B-2B43-B394-0250A70E3BF9}"/>
              </a:ext>
            </a:extLst>
          </p:cNvPr>
          <p:cNvSpPr txBox="1">
            <a:spLocks/>
          </p:cNvSpPr>
          <p:nvPr/>
        </p:nvSpPr>
        <p:spPr>
          <a:xfrm>
            <a:off x="1176528" y="2084832"/>
            <a:ext cx="9948672" cy="4376928"/>
          </a:xfrm>
          <a:prstGeom prst="rect">
            <a:avLst/>
          </a:prstGeom>
        </p:spPr>
        <p:txBody>
          <a:bodyPr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sz="3200" dirty="0"/>
              <a:t>Installing a package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endParaRPr lang="en-US" sz="32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/>
              <a:t>Loading into your environment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F0F90F33-A003-F745-8EBB-662B82D602CA}"/>
              </a:ext>
            </a:extLst>
          </p:cNvPr>
          <p:cNvGrpSpPr/>
          <p:nvPr/>
        </p:nvGrpSpPr>
        <p:grpSpPr>
          <a:xfrm>
            <a:off x="299051" y="4487625"/>
            <a:ext cx="11170219" cy="1457136"/>
            <a:chOff x="1770321" y="3162924"/>
            <a:chExt cx="8400507" cy="1457136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D5CB4F3-515C-1342-8926-13A880113508}"/>
                </a:ext>
              </a:extLst>
            </p:cNvPr>
            <p:cNvSpPr/>
            <p:nvPr/>
          </p:nvSpPr>
          <p:spPr>
            <a:xfrm>
              <a:off x="1888885" y="3162924"/>
              <a:ext cx="8281943" cy="145713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F878DE1-3C31-5D44-948B-11156E6C629B}"/>
                </a:ext>
              </a:extLst>
            </p:cNvPr>
            <p:cNvSpPr txBox="1"/>
            <p:nvPr/>
          </p:nvSpPr>
          <p:spPr>
            <a:xfrm>
              <a:off x="1770321" y="3235065"/>
              <a:ext cx="8400507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>
                  <a:latin typeface="Monaco" charset="0"/>
                  <a:ea typeface="Monaco" charset="0"/>
                  <a:cs typeface="Monaco" charset="0"/>
                </a:rPr>
                <a:t>library</a:t>
              </a:r>
              <a:r>
                <a:rPr lang="en-US" sz="2800" dirty="0">
                  <a:latin typeface="Monaco" charset="0"/>
                  <a:ea typeface="Monaco" charset="0"/>
                  <a:cs typeface="Monaco" charset="0"/>
                </a:rPr>
                <a:t>(</a:t>
              </a:r>
              <a:r>
                <a:rPr lang="en-US" sz="2800" dirty="0" err="1">
                  <a:solidFill>
                    <a:srgbClr val="0070C0"/>
                  </a:solidFill>
                  <a:latin typeface="Monaco" charset="0"/>
                  <a:ea typeface="Monaco" charset="0"/>
                  <a:cs typeface="Monaco" charset="0"/>
                </a:rPr>
                <a:t>flexdashboard</a:t>
              </a:r>
              <a:r>
                <a:rPr lang="en-US" sz="2800" dirty="0">
                  <a:latin typeface="Monaco" charset="0"/>
                  <a:ea typeface="Monaco" charset="0"/>
                  <a:cs typeface="Monaco" charset="0"/>
                </a:rPr>
                <a:t>)</a:t>
              </a:r>
            </a:p>
            <a:p>
              <a:pPr algn="ctr"/>
              <a:r>
                <a:rPr lang="en-US" sz="2800" b="1" dirty="0">
                  <a:latin typeface="Monaco" charset="0"/>
                  <a:ea typeface="Monaco" charset="0"/>
                  <a:cs typeface="Monaco" charset="0"/>
                </a:rPr>
                <a:t>library</a:t>
              </a:r>
              <a:r>
                <a:rPr lang="en-US" sz="2800" dirty="0">
                  <a:latin typeface="Monaco" charset="0"/>
                  <a:ea typeface="Monaco" charset="0"/>
                  <a:cs typeface="Monaco" charset="0"/>
                </a:rPr>
                <a:t>(</a:t>
              </a:r>
              <a:r>
                <a:rPr lang="en-US" sz="2800" dirty="0" err="1">
                  <a:solidFill>
                    <a:srgbClr val="0070C0"/>
                  </a:solidFill>
                  <a:latin typeface="Monaco" charset="0"/>
                  <a:ea typeface="Monaco" charset="0"/>
                  <a:cs typeface="Monaco" charset="0"/>
                </a:rPr>
                <a:t>plotly</a:t>
              </a:r>
              <a:r>
                <a:rPr lang="en-US" sz="2800" dirty="0">
                  <a:latin typeface="Monaco" charset="0"/>
                  <a:ea typeface="Monaco" charset="0"/>
                  <a:cs typeface="Monaco" charset="0"/>
                </a:rPr>
                <a:t>)</a:t>
              </a:r>
            </a:p>
            <a:p>
              <a:pPr algn="ctr"/>
              <a:r>
                <a:rPr lang="en-US" sz="2800" b="1" dirty="0">
                  <a:latin typeface="Monaco" charset="0"/>
                  <a:ea typeface="Monaco" charset="0"/>
                  <a:cs typeface="Monaco" charset="0"/>
                </a:rPr>
                <a:t>library</a:t>
              </a:r>
              <a:r>
                <a:rPr lang="en-US" sz="2800" dirty="0">
                  <a:latin typeface="Monaco" charset="0"/>
                  <a:ea typeface="Monaco" charset="0"/>
                  <a:cs typeface="Monaco" charset="0"/>
                </a:rPr>
                <a:t>(</a:t>
              </a:r>
              <a:r>
                <a:rPr lang="en-US" sz="2800" dirty="0">
                  <a:solidFill>
                    <a:srgbClr val="0070C0"/>
                  </a:solidFill>
                  <a:latin typeface="Monaco" charset="0"/>
                  <a:ea typeface="Monaco" charset="0"/>
                  <a:cs typeface="Monaco" charset="0"/>
                </a:rPr>
                <a:t>DT</a:t>
              </a:r>
              <a:r>
                <a:rPr lang="en-US" sz="2800" dirty="0">
                  <a:latin typeface="Monaco" charset="0"/>
                  <a:ea typeface="Monaco" charset="0"/>
                  <a:cs typeface="Monaco" charset="0"/>
                </a:rPr>
                <a:t>)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C5C28309-4434-D44D-B75D-ED76C1106AB3}"/>
              </a:ext>
            </a:extLst>
          </p:cNvPr>
          <p:cNvSpPr txBox="1"/>
          <p:nvPr/>
        </p:nvSpPr>
        <p:spPr>
          <a:xfrm>
            <a:off x="687603" y="5870406"/>
            <a:ext cx="1055077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The </a:t>
            </a:r>
            <a:r>
              <a:rPr lang="en-US" sz="2800" dirty="0" err="1"/>
              <a:t>flexdashboard</a:t>
            </a:r>
            <a:r>
              <a:rPr lang="en-US" sz="2800" dirty="0"/>
              <a:t> and </a:t>
            </a:r>
            <a:r>
              <a:rPr lang="en-US" sz="2800" dirty="0" err="1"/>
              <a:t>plotly</a:t>
            </a:r>
            <a:r>
              <a:rPr lang="en-US" sz="2800" dirty="0"/>
              <a:t> packages were already installed in your </a:t>
            </a:r>
            <a:r>
              <a:rPr lang="en-US" sz="2800" dirty="0" err="1"/>
              <a:t>Rstudio</a:t>
            </a:r>
            <a:r>
              <a:rPr lang="en-US" sz="2800" dirty="0"/>
              <a:t> Cloud instance. </a:t>
            </a:r>
            <a:r>
              <a:rPr lang="en-US" sz="2800"/>
              <a:t>To install </a:t>
            </a:r>
            <a:r>
              <a:rPr lang="en-US" sz="2800" dirty="0"/>
              <a:t>them locally use </a:t>
            </a:r>
            <a:r>
              <a:rPr lang="en-US" sz="2800" dirty="0" err="1"/>
              <a:t>install.packages</a:t>
            </a:r>
            <a:r>
              <a:rPr lang="en-US" sz="2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184063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018" y="2926081"/>
            <a:ext cx="11187112" cy="1463040"/>
          </a:xfrm>
        </p:spPr>
        <p:txBody>
          <a:bodyPr/>
          <a:lstStyle/>
          <a:p>
            <a:r>
              <a:rPr lang="en-US" sz="3600" dirty="0"/>
              <a:t>From R Markdown to Quick and Painless Dashboards</a:t>
            </a:r>
          </a:p>
        </p:txBody>
      </p:sp>
    </p:spTree>
    <p:extLst>
      <p:ext uri="{BB962C8B-B14F-4D97-AF65-F5344CB8AC3E}">
        <p14:creationId xmlns:p14="http://schemas.microsoft.com/office/powerpoint/2010/main" val="18987174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0D1E5C7-F0AB-4E40-BE96-96A25858CB22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0560" y="77381"/>
            <a:ext cx="9977120" cy="51000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416B45-36BC-A045-A732-97CDDC7A2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134279"/>
            <a:ext cx="9720072" cy="1499616"/>
          </a:xfrm>
        </p:spPr>
        <p:txBody>
          <a:bodyPr/>
          <a:lstStyle/>
          <a:p>
            <a:r>
              <a:rPr lang="en-US" dirty="0"/>
              <a:t>Dashboards to drive improvement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D79BFA-1AB6-2D4F-BA8C-5FB7C57CAA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4809742"/>
            <a:ext cx="9720073" cy="2048258"/>
          </a:xfrm>
        </p:spPr>
        <p:txBody>
          <a:bodyPr>
            <a:normAutofit/>
          </a:bodyPr>
          <a:lstStyle/>
          <a:p>
            <a:r>
              <a:rPr lang="en-US" dirty="0"/>
              <a:t>Dashboards are a graphical interface to display key performance indicators or other metrics</a:t>
            </a:r>
          </a:p>
          <a:p>
            <a:r>
              <a:rPr lang="en-US" dirty="0"/>
              <a:t>Intended to represent multiple pieces of information at a glance</a:t>
            </a:r>
          </a:p>
        </p:txBody>
      </p:sp>
    </p:spTree>
    <p:extLst>
      <p:ext uri="{BB962C8B-B14F-4D97-AF65-F5344CB8AC3E}">
        <p14:creationId xmlns:p14="http://schemas.microsoft.com/office/powerpoint/2010/main" val="6366357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6B9151-8294-E547-93E1-5DB783EE1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flexdashboard</a:t>
            </a:r>
            <a:r>
              <a:rPr lang="en-US" dirty="0"/>
              <a:t> provides easy dashboard templates for reporting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E5B952-1BC4-424B-B78A-9A8A06CD8A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11948" y="2286000"/>
            <a:ext cx="6262309" cy="402336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Produces HTML file that can be opened on web browsers</a:t>
            </a:r>
          </a:p>
          <a:p>
            <a:r>
              <a:rPr lang="en-US" dirty="0"/>
              <a:t>Or deployed on existing web server</a:t>
            </a:r>
          </a:p>
          <a:p>
            <a:r>
              <a:rPr lang="en-US" dirty="0"/>
              <a:t>Provides row or column based layouts</a:t>
            </a:r>
          </a:p>
          <a:p>
            <a:r>
              <a:rPr lang="en-US" dirty="0"/>
              <a:t>Get started on your desktop by running: </a:t>
            </a:r>
            <a:r>
              <a:rPr lang="en-US" dirty="0" err="1"/>
              <a:t>install.packages</a:t>
            </a:r>
            <a:r>
              <a:rPr lang="en-US" dirty="0"/>
              <a:t>("</a:t>
            </a:r>
            <a:r>
              <a:rPr lang="en-US" dirty="0" err="1"/>
              <a:t>flexdashboard</a:t>
            </a:r>
            <a:r>
              <a:rPr lang="en-US" dirty="0"/>
              <a:t>")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CAF0D2-8932-B947-832A-7A7A0B6E2FAB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7020" y="2084832"/>
            <a:ext cx="5224929" cy="46228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6A1F6DB-1BE0-B041-B979-F724B88D5246}"/>
              </a:ext>
            </a:extLst>
          </p:cNvPr>
          <p:cNvSpPr txBox="1"/>
          <p:nvPr/>
        </p:nvSpPr>
        <p:spPr>
          <a:xfrm>
            <a:off x="5411949" y="6400800"/>
            <a:ext cx="65003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4"/>
              </a:rPr>
              <a:t>https://rmarkdown.rstudio.com/flexdashboard/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34292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16D53-9AC9-5144-BB41-D13BE154D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5E76EE-B137-FF47-BEDB-4280117EE5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1BB8C8-3689-A340-BDDC-441CD9F0B78A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3117" y="0"/>
            <a:ext cx="11445766" cy="6858000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9BD05197-FD0A-864F-8900-754954FC9D87}"/>
              </a:ext>
            </a:extLst>
          </p:cNvPr>
          <p:cNvGrpSpPr/>
          <p:nvPr/>
        </p:nvGrpSpPr>
        <p:grpSpPr>
          <a:xfrm>
            <a:off x="4496844" y="1280879"/>
            <a:ext cx="4221271" cy="369332"/>
            <a:chOff x="4496844" y="1280879"/>
            <a:chExt cx="4221271" cy="369332"/>
          </a:xfrm>
        </p:grpSpPr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518D931A-9E55-F942-A409-DF5201B51C5A}"/>
                </a:ext>
              </a:extLst>
            </p:cNvPr>
            <p:cNvCxnSpPr/>
            <p:nvPr/>
          </p:nvCxnSpPr>
          <p:spPr>
            <a:xfrm flipH="1">
              <a:off x="4496844" y="1465545"/>
              <a:ext cx="1064713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EB88B28-5DBD-4B44-B1B4-066D4DD83615}"/>
                </a:ext>
              </a:extLst>
            </p:cNvPr>
            <p:cNvSpPr txBox="1"/>
            <p:nvPr/>
          </p:nvSpPr>
          <p:spPr>
            <a:xfrm>
              <a:off x="5674291" y="1280879"/>
              <a:ext cx="30438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/>
                <a:t>flexdashboard</a:t>
              </a:r>
              <a:r>
                <a:rPr lang="en-US" dirty="0"/>
                <a:t> output format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5C9D730-7783-6745-AC9E-DBEA8EDCA2B3}"/>
              </a:ext>
            </a:extLst>
          </p:cNvPr>
          <p:cNvGrpSpPr/>
          <p:nvPr/>
        </p:nvGrpSpPr>
        <p:grpSpPr>
          <a:xfrm>
            <a:off x="3697266" y="1512267"/>
            <a:ext cx="4221271" cy="369332"/>
            <a:chOff x="3697266" y="1512267"/>
            <a:chExt cx="4221271" cy="369332"/>
          </a:xfrm>
        </p:grpSpPr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162AC044-0A26-C940-A1AE-4B4F8D5C9EBB}"/>
                </a:ext>
              </a:extLst>
            </p:cNvPr>
            <p:cNvCxnSpPr/>
            <p:nvPr/>
          </p:nvCxnSpPr>
          <p:spPr>
            <a:xfrm flipH="1">
              <a:off x="3697266" y="1696933"/>
              <a:ext cx="1064713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2FD5780-7E18-5C4A-A14B-105BC19F8613}"/>
                </a:ext>
              </a:extLst>
            </p:cNvPr>
            <p:cNvSpPr txBox="1"/>
            <p:nvPr/>
          </p:nvSpPr>
          <p:spPr>
            <a:xfrm>
              <a:off x="4874713" y="1512267"/>
              <a:ext cx="30438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layout page by columns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40F617E0-C20E-054C-AFBD-638076FEC52B}"/>
              </a:ext>
            </a:extLst>
          </p:cNvPr>
          <p:cNvGrpSpPr/>
          <p:nvPr/>
        </p:nvGrpSpPr>
        <p:grpSpPr>
          <a:xfrm>
            <a:off x="4874713" y="3989975"/>
            <a:ext cx="3620020" cy="549806"/>
            <a:chOff x="4874713" y="3989975"/>
            <a:chExt cx="3620020" cy="549806"/>
          </a:xfrm>
        </p:grpSpPr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5364B9FE-AB9C-9846-AB52-9811D78CB4C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874713" y="3989975"/>
              <a:ext cx="576196" cy="355248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33683A1-667E-0548-BC3E-EF72BF1469B8}"/>
                </a:ext>
              </a:extLst>
            </p:cNvPr>
            <p:cNvSpPr txBox="1"/>
            <p:nvPr/>
          </p:nvSpPr>
          <p:spPr>
            <a:xfrm>
              <a:off x="5450909" y="4170449"/>
              <a:ext cx="30438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delimits separate columns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1B6BDE9-A5FC-4A42-B0A5-B35D07927366}"/>
              </a:ext>
            </a:extLst>
          </p:cNvPr>
          <p:cNvGrpSpPr/>
          <p:nvPr/>
        </p:nvGrpSpPr>
        <p:grpSpPr>
          <a:xfrm>
            <a:off x="1024128" y="3323968"/>
            <a:ext cx="5660595" cy="666007"/>
            <a:chOff x="1024128" y="3323968"/>
            <a:chExt cx="5660595" cy="666007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3C7ADA4-8209-7643-8A47-14EEAE0AF679}"/>
                </a:ext>
              </a:extLst>
            </p:cNvPr>
            <p:cNvSpPr/>
            <p:nvPr/>
          </p:nvSpPr>
          <p:spPr>
            <a:xfrm>
              <a:off x="1024128" y="3323968"/>
              <a:ext cx="2534618" cy="666007"/>
            </a:xfrm>
            <a:prstGeom prst="ellipse">
              <a:avLst/>
            </a:prstGeom>
            <a:noFill/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906A97C-9AF3-4240-9E8B-27C481E49577}"/>
                </a:ext>
              </a:extLst>
            </p:cNvPr>
            <p:cNvSpPr txBox="1"/>
            <p:nvPr/>
          </p:nvSpPr>
          <p:spPr>
            <a:xfrm>
              <a:off x="3640899" y="3472305"/>
              <a:ext cx="30438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define width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2F243B6-AC2A-4C4B-A115-F50F0F2E3E57}"/>
              </a:ext>
            </a:extLst>
          </p:cNvPr>
          <p:cNvGrpSpPr/>
          <p:nvPr/>
        </p:nvGrpSpPr>
        <p:grpSpPr>
          <a:xfrm>
            <a:off x="926757" y="4191143"/>
            <a:ext cx="4824777" cy="492068"/>
            <a:chOff x="926757" y="4191143"/>
            <a:chExt cx="4824777" cy="492068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38CFBD8C-000B-7142-9E64-F66FBFCEEF1C}"/>
                </a:ext>
              </a:extLst>
            </p:cNvPr>
            <p:cNvSpPr/>
            <p:nvPr/>
          </p:nvSpPr>
          <p:spPr>
            <a:xfrm>
              <a:off x="926757" y="4191143"/>
              <a:ext cx="1556952" cy="492068"/>
            </a:xfrm>
            <a:prstGeom prst="ellipse">
              <a:avLst/>
            </a:prstGeom>
            <a:noFill/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2B3D137E-034D-9940-B66C-07D147697865}"/>
                </a:ext>
              </a:extLst>
            </p:cNvPr>
            <p:cNvSpPr txBox="1"/>
            <p:nvPr/>
          </p:nvSpPr>
          <p:spPr>
            <a:xfrm>
              <a:off x="2707710" y="4250211"/>
              <a:ext cx="30438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title for chart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68826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" id="{BDA0D80C-0B67-5248-B173-B810CC162B4F}" vid="{5DC40ECF-B3E4-AB47-A41F-6A9F35882BA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6267</TotalTime>
  <Words>1150</Words>
  <Application>Microsoft Macintosh PowerPoint</Application>
  <PresentationFormat>Widescreen</PresentationFormat>
  <Paragraphs>147</Paragraphs>
  <Slides>36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5" baseType="lpstr">
      <vt:lpstr>Arial</vt:lpstr>
      <vt:lpstr>Calibri</vt:lpstr>
      <vt:lpstr>Courier</vt:lpstr>
      <vt:lpstr>Monaco</vt:lpstr>
      <vt:lpstr>Tw Cen MT</vt:lpstr>
      <vt:lpstr>Tw Cen MT Condensed</vt:lpstr>
      <vt:lpstr>Wingdings</vt:lpstr>
      <vt:lpstr>Wingdings 3</vt:lpstr>
      <vt:lpstr>Integral</vt:lpstr>
      <vt:lpstr>Advanced Reporting </vt:lpstr>
      <vt:lpstr>PowerPoint Presentation</vt:lpstr>
      <vt:lpstr>Typical Data Science Pipeline</vt:lpstr>
      <vt:lpstr>Refresher Quiz</vt:lpstr>
      <vt:lpstr>Refresher: Installing packages</vt:lpstr>
      <vt:lpstr>From R Markdown to Quick and Painless Dashboards</vt:lpstr>
      <vt:lpstr>Dashboards to drive improvement</vt:lpstr>
      <vt:lpstr>flexdashboard provides easy dashboard templates for reporting</vt:lpstr>
      <vt:lpstr>PowerPoint Presentation</vt:lpstr>
      <vt:lpstr>PowerPoint Presentation</vt:lpstr>
      <vt:lpstr>PowerPoint Presentation</vt:lpstr>
      <vt:lpstr>PowerPoint Presentation</vt:lpstr>
      <vt:lpstr>Your Turn #1</vt:lpstr>
      <vt:lpstr>Customization</vt:lpstr>
      <vt:lpstr>Making plots interactive</vt:lpstr>
      <vt:lpstr>htmlwidgets for R support interactive visuals</vt:lpstr>
      <vt:lpstr>Plotly package converts ggplot with a simple command</vt:lpstr>
      <vt:lpstr>Store plot as object and add one line to make interactive</vt:lpstr>
      <vt:lpstr>Your Turn #2</vt:lpstr>
      <vt:lpstr>Other options for interactive plots</vt:lpstr>
      <vt:lpstr>Making tables interactive</vt:lpstr>
      <vt:lpstr>Interactive tables with one line</vt:lpstr>
      <vt:lpstr>datatable example</vt:lpstr>
      <vt:lpstr>Your Turn #3</vt:lpstr>
      <vt:lpstr>What Else?</vt:lpstr>
      <vt:lpstr>Standard Markdown Reporting Formats</vt:lpstr>
      <vt:lpstr>Formats to go straight from code to slides</vt:lpstr>
      <vt:lpstr>PowerPoint Presentation</vt:lpstr>
      <vt:lpstr>R Markdown</vt:lpstr>
      <vt:lpstr>Slide with Bullets</vt:lpstr>
      <vt:lpstr>Slide with R Output</vt:lpstr>
      <vt:lpstr>Slide with Plot</vt:lpstr>
      <vt:lpstr>Books and longer documents also generated from R Markdown</vt:lpstr>
      <vt:lpstr>Bonus Exercise</vt:lpstr>
      <vt:lpstr>Your Turn #4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Reproducible Reporting Using R Markdown</dc:title>
  <dc:creator>Patrick C Mathias</dc:creator>
  <cp:lastModifiedBy>Patrick C Mathias</cp:lastModifiedBy>
  <cp:revision>78</cp:revision>
  <cp:lastPrinted>2019-04-19T05:58:35Z</cp:lastPrinted>
  <dcterms:created xsi:type="dcterms:W3CDTF">2019-04-18T16:34:04Z</dcterms:created>
  <dcterms:modified xsi:type="dcterms:W3CDTF">2021-10-21T00:45:38Z</dcterms:modified>
</cp:coreProperties>
</file>

<file path=docProps/thumbnail.jpeg>
</file>